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257" r:id="rId3"/>
    <p:sldId id="379" r:id="rId4"/>
    <p:sldId id="294" r:id="rId5"/>
    <p:sldId id="295" r:id="rId6"/>
    <p:sldId id="297" r:id="rId7"/>
    <p:sldId id="298" r:id="rId8"/>
    <p:sldId id="262" r:id="rId9"/>
    <p:sldId id="267" r:id="rId10"/>
    <p:sldId id="276" r:id="rId11"/>
    <p:sldId id="278" r:id="rId12"/>
    <p:sldId id="280" r:id="rId13"/>
    <p:sldId id="282" r:id="rId14"/>
    <p:sldId id="285" r:id="rId15"/>
    <p:sldId id="288" r:id="rId16"/>
    <p:sldId id="291" r:id="rId17"/>
    <p:sldId id="292" r:id="rId18"/>
  </p:sldIdLst>
  <p:sldSz cx="12192000" cy="6858000"/>
  <p:notesSz cx="6858000" cy="9144000"/>
  <p:defaultTextStyle>
    <a:lvl1pPr>
      <a:defRPr>
        <a:latin typeface="Calibri"/>
        <a:ea typeface="Calibri"/>
        <a:cs typeface="Calibri"/>
        <a:sym typeface="Calibri"/>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ea" initials="A" lastIdx="3" clrIdx="0">
    <p:extLst>
      <p:ext uri="{19B8F6BF-5375-455C-9EA6-DF929625EA0E}">
        <p15:presenceInfo xmlns:p15="http://schemas.microsoft.com/office/powerpoint/2012/main" userId="Andre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12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4" name="Shape 54"/>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55" name="Shape 55"/>
          <p:cNvSpPr>
            <a:spLocks noGrp="1"/>
          </p:cNvSpPr>
          <p:nvPr>
            <p:ph type="body" sz="quarter" idx="1"/>
          </p:nvPr>
        </p:nvSpPr>
        <p:spPr>
          <a:xfrm>
            <a:off x="914400" y="4343400"/>
            <a:ext cx="5029200" cy="4114800"/>
          </a:xfrm>
          <a:prstGeom prst="rect">
            <a:avLst/>
          </a:prstGeom>
        </p:spPr>
        <p:txBody>
          <a:bodyPr/>
          <a:lstStyle/>
          <a:p>
            <a:pPr lvl="0"/>
            <a:endParaRPr/>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Shape 242"/>
          <p:cNvSpPr>
            <a:spLocks noGrp="1" noRot="1" noChangeAspect="1"/>
          </p:cNvSpPr>
          <p:nvPr>
            <p:ph type="sldImg"/>
          </p:nvPr>
        </p:nvSpPr>
        <p:spPr>
          <a:prstGeom prst="rect">
            <a:avLst/>
          </a:prstGeom>
        </p:spPr>
        <p:txBody>
          <a:bodyPr/>
          <a:lstStyle/>
          <a:p>
            <a:pPr lvl="0"/>
            <a:endParaRPr/>
          </a:p>
        </p:txBody>
      </p:sp>
      <p:sp>
        <p:nvSpPr>
          <p:cNvPr id="243" name="Shape 243"/>
          <p:cNvSpPr>
            <a:spLocks noGrp="1"/>
          </p:cNvSpPr>
          <p:nvPr>
            <p:ph type="body" sz="quarter" idx="1"/>
          </p:nvPr>
        </p:nvSpPr>
        <p:spPr>
          <a:prstGeom prst="rect">
            <a:avLst/>
          </a:prstGeom>
        </p:spPr>
        <p:txBody>
          <a:bodyPr/>
          <a:lstStyle/>
          <a:p>
            <a:pPr lvl="0" defTabSz="914400">
              <a:lnSpc>
                <a:spcPct val="100000"/>
              </a:lnSpc>
              <a:defRPr sz="1800"/>
            </a:pPr>
            <a:r>
              <a:rPr sz="1200" i="1">
                <a:latin typeface="Calibri"/>
                <a:ea typeface="Calibri"/>
                <a:cs typeface="Calibri"/>
                <a:sym typeface="Calibri"/>
              </a:rPr>
              <a:t>DOI: 10.3102/003465430298487, </a:t>
            </a:r>
            <a:r>
              <a:rPr sz="1200">
                <a:latin typeface="Calibri"/>
                <a:ea typeface="Calibri"/>
                <a:cs typeface="Calibri"/>
                <a:sym typeface="Calibri"/>
              </a:rPr>
              <a:t>The Power of Feedback, John Hattie and Helen Timperley, </a:t>
            </a:r>
            <a:r>
              <a:rPr sz="1200" i="1">
                <a:latin typeface="Calibri"/>
                <a:ea typeface="Calibri"/>
                <a:cs typeface="Calibri"/>
                <a:sym typeface="Calibri"/>
              </a:rPr>
              <a:t>University of Auckland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 name="Shape 250"/>
          <p:cNvSpPr>
            <a:spLocks noGrp="1" noRot="1" noChangeAspect="1"/>
          </p:cNvSpPr>
          <p:nvPr>
            <p:ph type="sldImg"/>
          </p:nvPr>
        </p:nvSpPr>
        <p:spPr>
          <a:prstGeom prst="rect">
            <a:avLst/>
          </a:prstGeom>
        </p:spPr>
        <p:txBody>
          <a:bodyPr/>
          <a:lstStyle/>
          <a:p>
            <a:pPr lvl="0"/>
            <a:endParaRPr/>
          </a:p>
        </p:txBody>
      </p:sp>
      <p:sp>
        <p:nvSpPr>
          <p:cNvPr id="251" name="Shape 251"/>
          <p:cNvSpPr>
            <a:spLocks noGrp="1"/>
          </p:cNvSpPr>
          <p:nvPr>
            <p:ph type="body" sz="quarter" idx="1"/>
          </p:nvPr>
        </p:nvSpPr>
        <p:spPr>
          <a:prstGeom prst="rect">
            <a:avLst/>
          </a:prstGeom>
        </p:spPr>
        <p:txBody>
          <a:bodyPr/>
          <a:lstStyle/>
          <a:p>
            <a:pPr lvl="0" defTabSz="914400">
              <a:lnSpc>
                <a:spcPct val="100000"/>
              </a:lnSpc>
              <a:defRPr sz="1800"/>
            </a:pPr>
            <a:r>
              <a:rPr sz="1200" i="1">
                <a:latin typeface="Calibri"/>
                <a:ea typeface="Calibri"/>
                <a:cs typeface="Calibri"/>
                <a:sym typeface="Calibri"/>
              </a:rPr>
              <a:t>DOI: 10.3102/003465430298487, </a:t>
            </a:r>
            <a:r>
              <a:rPr sz="1200">
                <a:latin typeface="Calibri"/>
                <a:ea typeface="Calibri"/>
                <a:cs typeface="Calibri"/>
                <a:sym typeface="Calibri"/>
              </a:rPr>
              <a:t>The Power of Feedback, John Hattie and Helen Timperley, </a:t>
            </a:r>
            <a:r>
              <a:rPr sz="1200" i="1">
                <a:latin typeface="Calibri"/>
                <a:ea typeface="Calibri"/>
                <a:cs typeface="Calibri"/>
                <a:sym typeface="Calibri"/>
              </a:rPr>
              <a:t>University of Auckland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Úvodná snímka">
    <p:spTree>
      <p:nvGrpSpPr>
        <p:cNvPr id="1" name=""/>
        <p:cNvGrpSpPr/>
        <p:nvPr/>
      </p:nvGrpSpPr>
      <p:grpSpPr>
        <a:xfrm>
          <a:off x="0" y="0"/>
          <a:ext cx="0" cy="0"/>
          <a:chOff x="0" y="0"/>
          <a:chExt cx="0" cy="0"/>
        </a:xfrm>
      </p:grpSpPr>
      <p:sp>
        <p:nvSpPr>
          <p:cNvPr id="6" name="Shape 6"/>
          <p:cNvSpPr>
            <a:spLocks noGrp="1"/>
          </p:cNvSpPr>
          <p:nvPr>
            <p:ph type="title" hasCustomPrompt="1"/>
          </p:nvPr>
        </p:nvSpPr>
        <p:spPr>
          <a:xfrm>
            <a:off x="1524000" y="0"/>
            <a:ext cx="9144000" cy="3509963"/>
          </a:xfrm>
          <a:prstGeom prst="rect">
            <a:avLst/>
          </a:prstGeom>
        </p:spPr>
        <p:txBody>
          <a:bodyPr anchor="b"/>
          <a:lstStyle>
            <a:lvl1pPr algn="ctr">
              <a:defRPr sz="6000"/>
            </a:lvl1pPr>
          </a:lstStyle>
          <a:p>
            <a:pPr lvl="0">
              <a:defRPr sz="1800"/>
            </a:pPr>
            <a:r>
              <a:rPr sz="6000"/>
              <a:t>Title Text</a:t>
            </a:r>
          </a:p>
        </p:txBody>
      </p:sp>
      <p:sp>
        <p:nvSpPr>
          <p:cNvPr id="7" name="Shape 7"/>
          <p:cNvSpPr>
            <a:spLocks noGrp="1"/>
          </p:cNvSpPr>
          <p:nvPr>
            <p:ph type="body" idx="1" hasCustomPrompt="1"/>
          </p:nvPr>
        </p:nvSpPr>
        <p:spPr>
          <a:xfrm>
            <a:off x="1524000" y="3602037"/>
            <a:ext cx="9144000" cy="32559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pPr lvl="0">
              <a:defRPr sz="1800"/>
            </a:pPr>
            <a:r>
              <a:rPr sz="2400"/>
              <a:t>Body Level One</a:t>
            </a:r>
          </a:p>
          <a:p>
            <a:pPr lvl="1">
              <a:defRPr sz="1800"/>
            </a:pPr>
            <a:r>
              <a:rPr sz="2400"/>
              <a:t>Body Level Two</a:t>
            </a:r>
          </a:p>
          <a:p>
            <a:pPr lvl="2">
              <a:defRPr sz="1800"/>
            </a:pPr>
            <a:r>
              <a:rPr sz="2400"/>
              <a:t>Body Level Three</a:t>
            </a:r>
          </a:p>
          <a:p>
            <a:pPr lvl="3">
              <a:defRPr sz="1800"/>
            </a:pPr>
            <a:r>
              <a:rPr sz="2400"/>
              <a:t>Body Level Four</a:t>
            </a:r>
          </a:p>
          <a:p>
            <a:pPr lvl="4">
              <a:defRPr sz="1800"/>
            </a:pPr>
            <a:r>
              <a:rPr sz="2400"/>
              <a:t>Body Level Five</a:t>
            </a:r>
          </a:p>
        </p:txBody>
      </p:sp>
      <p:sp>
        <p:nvSpPr>
          <p:cNvPr id="8" name="Shape 8"/>
          <p:cNvSpPr>
            <a:spLocks noGrp="1"/>
          </p:cNvSpPr>
          <p:nvPr>
            <p:ph type="sldNum" sz="quarter" idx="2"/>
          </p:nvPr>
        </p:nvSpPr>
        <p:spPr>
          <a:prstGeom prst="rect">
            <a:avLst/>
          </a:prstGeom>
        </p:spPr>
        <p:txBody>
          <a:bodyPr/>
          <a:lstStyle/>
          <a:p>
            <a:pPr lvl="0"/>
            <a:fld id="{86CB4B4D-7CA3-9044-876B-883B54F8677D}" type="slidenum">
              <a:r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Nadpis a zvislý text">
    <p:spTree>
      <p:nvGrpSpPr>
        <p:cNvPr id="1" name=""/>
        <p:cNvGrpSpPr/>
        <p:nvPr/>
      </p:nvGrpSpPr>
      <p:grpSpPr>
        <a:xfrm>
          <a:off x="0" y="0"/>
          <a:ext cx="0" cy="0"/>
          <a:chOff x="0" y="0"/>
          <a:chExt cx="0" cy="0"/>
        </a:xfrm>
      </p:grpSpPr>
      <p:sp>
        <p:nvSpPr>
          <p:cNvPr id="39" name="Shape 39"/>
          <p:cNvSpPr>
            <a:spLocks noGrp="1"/>
          </p:cNvSpPr>
          <p:nvPr>
            <p:ph type="title" hasCustomPrompt="1"/>
          </p:nvPr>
        </p:nvSpPr>
        <p:spPr>
          <a:prstGeom prst="rect">
            <a:avLst/>
          </a:prstGeom>
        </p:spPr>
        <p:txBody>
          <a:bodyPr/>
          <a:lstStyle/>
          <a:p>
            <a:pPr lvl="0">
              <a:defRPr sz="1800"/>
            </a:pPr>
            <a:r>
              <a:rPr sz="4400"/>
              <a:t>Title Text</a:t>
            </a:r>
          </a:p>
        </p:txBody>
      </p:sp>
      <p:sp>
        <p:nvSpPr>
          <p:cNvPr id="40" name="Shape 40"/>
          <p:cNvSpPr>
            <a:spLocks noGrp="1"/>
          </p:cNvSpPr>
          <p:nvPr>
            <p:ph type="body" idx="1" hasCustomPrompt="1"/>
          </p:nvPr>
        </p:nvSpPr>
        <p:spPr>
          <a:prstGeom prst="rect">
            <a:avLst/>
          </a:prstGeom>
        </p:spPr>
        <p:txBody>
          <a:body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41" name="Shape 41"/>
          <p:cNvSpPr>
            <a:spLocks noGrp="1"/>
          </p:cNvSpPr>
          <p:nvPr>
            <p:ph type="sldNum" sz="quarter" idx="2"/>
          </p:nvPr>
        </p:nvSpPr>
        <p:spPr>
          <a:prstGeom prst="rect">
            <a:avLst/>
          </a:prstGeom>
        </p:spPr>
        <p:txBody>
          <a:bodyPr/>
          <a:lstStyle/>
          <a:p>
            <a:pPr lvl="0"/>
            <a:fld id="{86CB4B4D-7CA3-9044-876B-883B54F8677D}" type="slidenum">
              <a:r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Zvislý nadpis a text">
    <p:spTree>
      <p:nvGrpSpPr>
        <p:cNvPr id="1" name=""/>
        <p:cNvGrpSpPr/>
        <p:nvPr/>
      </p:nvGrpSpPr>
      <p:grpSpPr>
        <a:xfrm>
          <a:off x="0" y="0"/>
          <a:ext cx="0" cy="0"/>
          <a:chOff x="0" y="0"/>
          <a:chExt cx="0" cy="0"/>
        </a:xfrm>
      </p:grpSpPr>
      <p:sp>
        <p:nvSpPr>
          <p:cNvPr id="43" name="Shape 43"/>
          <p:cNvSpPr>
            <a:spLocks noGrp="1"/>
          </p:cNvSpPr>
          <p:nvPr>
            <p:ph type="title" hasCustomPrompt="1"/>
          </p:nvPr>
        </p:nvSpPr>
        <p:spPr>
          <a:xfrm>
            <a:off x="8724900" y="0"/>
            <a:ext cx="2628900" cy="6542088"/>
          </a:xfrm>
          <a:prstGeom prst="rect">
            <a:avLst/>
          </a:prstGeom>
        </p:spPr>
        <p:txBody>
          <a:bodyPr/>
          <a:lstStyle/>
          <a:p>
            <a:pPr lvl="0">
              <a:defRPr sz="1800"/>
            </a:pPr>
            <a:r>
              <a:rPr sz="4400"/>
              <a:t>Title Text</a:t>
            </a:r>
          </a:p>
        </p:txBody>
      </p:sp>
      <p:sp>
        <p:nvSpPr>
          <p:cNvPr id="44" name="Shape 44"/>
          <p:cNvSpPr>
            <a:spLocks noGrp="1"/>
          </p:cNvSpPr>
          <p:nvPr>
            <p:ph type="body" idx="1" hasCustomPrompt="1"/>
          </p:nvPr>
        </p:nvSpPr>
        <p:spPr>
          <a:xfrm>
            <a:off x="838200" y="365125"/>
            <a:ext cx="7734300" cy="6492875"/>
          </a:xfrm>
          <a:prstGeom prst="rect">
            <a:avLst/>
          </a:prstGeom>
        </p:spPr>
        <p:txBody>
          <a:body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45" name="Shape 45"/>
          <p:cNvSpPr>
            <a:spLocks noGrp="1"/>
          </p:cNvSpPr>
          <p:nvPr>
            <p:ph type="sldNum" sz="quarter" idx="2"/>
          </p:nvPr>
        </p:nvSpPr>
        <p:spPr>
          <a:prstGeom prst="rect">
            <a:avLst/>
          </a:prstGeom>
        </p:spPr>
        <p:txBody>
          <a:bodyPr/>
          <a:lstStyle/>
          <a:p>
            <a:pPr lvl="0"/>
            <a:fld id="{86CB4B4D-7CA3-9044-876B-883B54F8677D}" type="slidenum">
              <a:rPr/>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Úvodná snímka">
    <p:spTree>
      <p:nvGrpSpPr>
        <p:cNvPr id="1" name=""/>
        <p:cNvGrpSpPr/>
        <p:nvPr/>
      </p:nvGrpSpPr>
      <p:grpSpPr>
        <a:xfrm>
          <a:off x="0" y="0"/>
          <a:ext cx="0" cy="0"/>
          <a:chOff x="0" y="0"/>
          <a:chExt cx="0" cy="0"/>
        </a:xfrm>
      </p:grpSpPr>
      <p:sp>
        <p:nvSpPr>
          <p:cNvPr id="47" name="Shape 47"/>
          <p:cNvSpPr>
            <a:spLocks noGrp="1"/>
          </p:cNvSpPr>
          <p:nvPr>
            <p:ph type="title" hasCustomPrompt="1"/>
          </p:nvPr>
        </p:nvSpPr>
        <p:spPr>
          <a:xfrm>
            <a:off x="1524000" y="0"/>
            <a:ext cx="9144000" cy="3509963"/>
          </a:xfrm>
          <a:prstGeom prst="rect">
            <a:avLst/>
          </a:prstGeom>
        </p:spPr>
        <p:txBody>
          <a:bodyPr lIns="0" tIns="0" rIns="0" bIns="0" anchor="b"/>
          <a:lstStyle>
            <a:lvl1pPr algn="ctr">
              <a:defRPr sz="6000"/>
            </a:lvl1pPr>
          </a:lstStyle>
          <a:p>
            <a:pPr lvl="0">
              <a:defRPr sz="1800"/>
            </a:pPr>
            <a:r>
              <a:rPr sz="6000"/>
              <a:t>Title Text</a:t>
            </a:r>
          </a:p>
        </p:txBody>
      </p:sp>
      <p:sp>
        <p:nvSpPr>
          <p:cNvPr id="48" name="Shape 48"/>
          <p:cNvSpPr>
            <a:spLocks noGrp="1"/>
          </p:cNvSpPr>
          <p:nvPr>
            <p:ph type="body" idx="1" hasCustomPrompt="1"/>
          </p:nvPr>
        </p:nvSpPr>
        <p:spPr>
          <a:xfrm>
            <a:off x="1524000" y="3602037"/>
            <a:ext cx="9144000" cy="3255963"/>
          </a:xfrm>
          <a:prstGeom prst="rect">
            <a:avLst/>
          </a:prstGeom>
        </p:spPr>
        <p:txBody>
          <a:bodyPr lIns="0" tIns="0" rIns="0" bIns="0"/>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lvl="0">
              <a:defRPr sz="1800"/>
            </a:pPr>
            <a:r>
              <a:rPr sz="2400"/>
              <a:t>Body Level One</a:t>
            </a:r>
          </a:p>
          <a:p>
            <a:pPr lvl="1">
              <a:defRPr sz="1800"/>
            </a:pPr>
            <a:r>
              <a:rPr sz="2400"/>
              <a:t>Body Level Two</a:t>
            </a:r>
          </a:p>
          <a:p>
            <a:pPr lvl="2">
              <a:defRPr sz="1800"/>
            </a:pPr>
            <a:r>
              <a:rPr sz="2400"/>
              <a:t>Body Level Three</a:t>
            </a:r>
          </a:p>
          <a:p>
            <a:pPr lvl="3">
              <a:defRPr sz="1800"/>
            </a:pPr>
            <a:r>
              <a:rPr sz="2400"/>
              <a:t>Body Level Four</a:t>
            </a:r>
          </a:p>
          <a:p>
            <a:pPr lvl="4">
              <a:defRPr sz="1800"/>
            </a:pPr>
            <a:r>
              <a:rPr sz="2400"/>
              <a:t>Body Level Five</a:t>
            </a:r>
          </a:p>
        </p:txBody>
      </p:sp>
      <p:sp>
        <p:nvSpPr>
          <p:cNvPr id="49" name="Shape 49"/>
          <p:cNvSpPr>
            <a:spLocks noGrp="1"/>
          </p:cNvSpPr>
          <p:nvPr>
            <p:ph type="sldNum" sz="quarter" idx="2"/>
          </p:nvPr>
        </p:nvSpPr>
        <p:spPr>
          <a:xfrm>
            <a:off x="8610600" y="6404291"/>
            <a:ext cx="2743200" cy="269241"/>
          </a:xfrm>
          <a:prstGeom prst="rect">
            <a:avLst/>
          </a:prstGeom>
        </p:spPr>
        <p:txBody>
          <a:bodyPr lIns="0" tIns="0" rIns="0" bIns="0"/>
          <a:lstStyle/>
          <a:p>
            <a:pPr lvl="0"/>
            <a:fld id="{86CB4B4D-7CA3-9044-876B-883B54F8677D}" type="slidenum">
              <a:rPr/>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Úvodná snímka">
    <p:spTree>
      <p:nvGrpSpPr>
        <p:cNvPr id="1" name=""/>
        <p:cNvGrpSpPr/>
        <p:nvPr/>
      </p:nvGrpSpPr>
      <p:grpSpPr>
        <a:xfrm>
          <a:off x="0" y="0"/>
          <a:ext cx="0" cy="0"/>
          <a:chOff x="0" y="0"/>
          <a:chExt cx="0" cy="0"/>
        </a:xfrm>
      </p:grpSpPr>
      <p:sp>
        <p:nvSpPr>
          <p:cNvPr id="51" name="Shape 51"/>
          <p:cNvSpPr>
            <a:spLocks noGrp="1"/>
          </p:cNvSpPr>
          <p:nvPr>
            <p:ph type="title" hasCustomPrompt="1"/>
          </p:nvPr>
        </p:nvSpPr>
        <p:spPr>
          <a:xfrm>
            <a:off x="1524000" y="0"/>
            <a:ext cx="9144000" cy="3509963"/>
          </a:xfrm>
          <a:prstGeom prst="rect">
            <a:avLst/>
          </a:prstGeom>
        </p:spPr>
        <p:txBody>
          <a:bodyPr lIns="0" tIns="0" rIns="0" bIns="0" anchor="b"/>
          <a:lstStyle>
            <a:lvl1pPr algn="ctr">
              <a:defRPr sz="6000"/>
            </a:lvl1pPr>
          </a:lstStyle>
          <a:p>
            <a:pPr lvl="0">
              <a:defRPr sz="1800"/>
            </a:pPr>
            <a:r>
              <a:rPr sz="6000"/>
              <a:t>Title Text</a:t>
            </a:r>
          </a:p>
        </p:txBody>
      </p:sp>
      <p:sp>
        <p:nvSpPr>
          <p:cNvPr id="52" name="Shape 52"/>
          <p:cNvSpPr>
            <a:spLocks noGrp="1"/>
          </p:cNvSpPr>
          <p:nvPr>
            <p:ph type="body" idx="1" hasCustomPrompt="1"/>
          </p:nvPr>
        </p:nvSpPr>
        <p:spPr>
          <a:xfrm>
            <a:off x="1524000" y="3602037"/>
            <a:ext cx="9144000" cy="3255963"/>
          </a:xfrm>
          <a:prstGeom prst="rect">
            <a:avLst/>
          </a:prstGeom>
        </p:spPr>
        <p:txBody>
          <a:bodyPr lIns="0" tIns="0" rIns="0" bIns="0"/>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pPr lvl="0">
              <a:defRPr sz="1800"/>
            </a:pPr>
            <a:r>
              <a:rPr sz="2400"/>
              <a:t>Body Level One</a:t>
            </a:r>
          </a:p>
          <a:p>
            <a:pPr lvl="1">
              <a:defRPr sz="1800"/>
            </a:pPr>
            <a:r>
              <a:rPr sz="2400"/>
              <a:t>Body Level Two</a:t>
            </a:r>
          </a:p>
          <a:p>
            <a:pPr lvl="2">
              <a:defRPr sz="1800"/>
            </a:pPr>
            <a:r>
              <a:rPr sz="2400"/>
              <a:t>Body Level Three</a:t>
            </a:r>
          </a:p>
          <a:p>
            <a:pPr lvl="3">
              <a:defRPr sz="1800"/>
            </a:pPr>
            <a:r>
              <a:rPr sz="2400"/>
              <a:t>Body Level Four</a:t>
            </a:r>
          </a:p>
          <a:p>
            <a:pPr lvl="4">
              <a:defRPr sz="1800"/>
            </a:pPr>
            <a:r>
              <a:rPr sz="2400"/>
              <a:t>Body Level Five</a:t>
            </a:r>
          </a:p>
        </p:txBody>
      </p:sp>
      <p:sp>
        <p:nvSpPr>
          <p:cNvPr id="53" name="Shape 53"/>
          <p:cNvSpPr>
            <a:spLocks noGrp="1"/>
          </p:cNvSpPr>
          <p:nvPr>
            <p:ph type="sldNum" sz="quarter" idx="2"/>
          </p:nvPr>
        </p:nvSpPr>
        <p:spPr>
          <a:prstGeom prst="rect">
            <a:avLst/>
          </a:prstGeom>
        </p:spPr>
        <p:txBody>
          <a:bodyPr lIns="0" tIns="0" rIns="0" bIns="0"/>
          <a:lstStyle/>
          <a:p>
            <a:pPr lvl="0"/>
            <a:fld id="{86CB4B4D-7CA3-9044-876B-883B54F8677D}" type="slidenum">
              <a:r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Nadpis a obsah">
    <p:spTree>
      <p:nvGrpSpPr>
        <p:cNvPr id="1" name=""/>
        <p:cNvGrpSpPr/>
        <p:nvPr/>
      </p:nvGrpSpPr>
      <p:grpSpPr>
        <a:xfrm>
          <a:off x="0" y="0"/>
          <a:ext cx="0" cy="0"/>
          <a:chOff x="0" y="0"/>
          <a:chExt cx="0" cy="0"/>
        </a:xfrm>
      </p:grpSpPr>
      <p:sp>
        <p:nvSpPr>
          <p:cNvPr id="10" name="Shape 10"/>
          <p:cNvSpPr>
            <a:spLocks noGrp="1"/>
          </p:cNvSpPr>
          <p:nvPr>
            <p:ph type="title" hasCustomPrompt="1"/>
          </p:nvPr>
        </p:nvSpPr>
        <p:spPr>
          <a:prstGeom prst="rect">
            <a:avLst/>
          </a:prstGeom>
        </p:spPr>
        <p:txBody>
          <a:bodyPr/>
          <a:lstStyle/>
          <a:p>
            <a:pPr lvl="0">
              <a:defRPr sz="1800"/>
            </a:pPr>
            <a:r>
              <a:rPr sz="4400"/>
              <a:t>Title Text</a:t>
            </a:r>
          </a:p>
        </p:txBody>
      </p:sp>
      <p:sp>
        <p:nvSpPr>
          <p:cNvPr id="11" name="Shape 11"/>
          <p:cNvSpPr>
            <a:spLocks noGrp="1"/>
          </p:cNvSpPr>
          <p:nvPr>
            <p:ph type="body" idx="1" hasCustomPrompt="1"/>
          </p:nvPr>
        </p:nvSpPr>
        <p:spPr>
          <a:prstGeom prst="rect">
            <a:avLst/>
          </a:prstGeom>
        </p:spPr>
        <p:txBody>
          <a:body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12" name="Shape 12"/>
          <p:cNvSpPr>
            <a:spLocks noGrp="1"/>
          </p:cNvSpPr>
          <p:nvPr>
            <p:ph type="sldNum" sz="quarter" idx="2"/>
          </p:nvPr>
        </p:nvSpPr>
        <p:spPr>
          <a:prstGeom prst="rect">
            <a:avLst/>
          </a:prstGeom>
        </p:spPr>
        <p:txBody>
          <a:bodyPr/>
          <a:lstStyle/>
          <a:p>
            <a:pPr lvl="0"/>
            <a:fld id="{86CB4B4D-7CA3-9044-876B-883B54F8677D}" type="slidenum">
              <a:r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Hlavička sekcie">
    <p:spTree>
      <p:nvGrpSpPr>
        <p:cNvPr id="1" name=""/>
        <p:cNvGrpSpPr/>
        <p:nvPr/>
      </p:nvGrpSpPr>
      <p:grpSpPr>
        <a:xfrm>
          <a:off x="0" y="0"/>
          <a:ext cx="0" cy="0"/>
          <a:chOff x="0" y="0"/>
          <a:chExt cx="0" cy="0"/>
        </a:xfrm>
      </p:grpSpPr>
      <p:sp>
        <p:nvSpPr>
          <p:cNvPr id="14" name="Shape 14"/>
          <p:cNvSpPr>
            <a:spLocks noGrp="1"/>
          </p:cNvSpPr>
          <p:nvPr>
            <p:ph type="title" hasCustomPrompt="1"/>
          </p:nvPr>
        </p:nvSpPr>
        <p:spPr>
          <a:xfrm>
            <a:off x="831850" y="0"/>
            <a:ext cx="10515600" cy="4562475"/>
          </a:xfrm>
          <a:prstGeom prst="rect">
            <a:avLst/>
          </a:prstGeom>
        </p:spPr>
        <p:txBody>
          <a:bodyPr anchor="b"/>
          <a:lstStyle>
            <a:lvl1pPr>
              <a:defRPr sz="6000"/>
            </a:lvl1pPr>
          </a:lstStyle>
          <a:p>
            <a:pPr lvl="0">
              <a:defRPr sz="1800"/>
            </a:pPr>
            <a:r>
              <a:rPr sz="6000"/>
              <a:t>Title Text</a:t>
            </a:r>
          </a:p>
        </p:txBody>
      </p:sp>
      <p:sp>
        <p:nvSpPr>
          <p:cNvPr id="15" name="Shape 15"/>
          <p:cNvSpPr>
            <a:spLocks noGrp="1"/>
          </p:cNvSpPr>
          <p:nvPr>
            <p:ph type="body" idx="1" hasCustomPrompt="1"/>
          </p:nvPr>
        </p:nvSpPr>
        <p:spPr>
          <a:xfrm>
            <a:off x="831850" y="4589462"/>
            <a:ext cx="10515600" cy="226853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pPr lvl="0">
              <a:defRPr sz="1800">
                <a:solidFill>
                  <a:srgbClr val="000000"/>
                </a:solidFill>
              </a:defRPr>
            </a:pPr>
            <a:r>
              <a:rPr sz="2400">
                <a:solidFill>
                  <a:srgbClr val="888888"/>
                </a:solidFill>
              </a:rPr>
              <a:t>Body Level One</a:t>
            </a:r>
          </a:p>
          <a:p>
            <a:pPr lvl="1">
              <a:defRPr sz="1800">
                <a:solidFill>
                  <a:srgbClr val="000000"/>
                </a:solidFill>
              </a:defRPr>
            </a:pPr>
            <a:r>
              <a:rPr sz="2400">
                <a:solidFill>
                  <a:srgbClr val="888888"/>
                </a:solidFill>
              </a:rPr>
              <a:t>Body Level Two</a:t>
            </a:r>
          </a:p>
          <a:p>
            <a:pPr lvl="2">
              <a:defRPr sz="1800">
                <a:solidFill>
                  <a:srgbClr val="000000"/>
                </a:solidFill>
              </a:defRPr>
            </a:pPr>
            <a:r>
              <a:rPr sz="2400">
                <a:solidFill>
                  <a:srgbClr val="888888"/>
                </a:solidFill>
              </a:rPr>
              <a:t>Body Level Three</a:t>
            </a:r>
          </a:p>
          <a:p>
            <a:pPr lvl="3">
              <a:defRPr sz="1800">
                <a:solidFill>
                  <a:srgbClr val="000000"/>
                </a:solidFill>
              </a:defRPr>
            </a:pPr>
            <a:r>
              <a:rPr sz="2400">
                <a:solidFill>
                  <a:srgbClr val="888888"/>
                </a:solidFill>
              </a:rPr>
              <a:t>Body Level Four</a:t>
            </a:r>
          </a:p>
          <a:p>
            <a:pPr lvl="4">
              <a:defRPr sz="1800">
                <a:solidFill>
                  <a:srgbClr val="000000"/>
                </a:solidFill>
              </a:defRPr>
            </a:pPr>
            <a:r>
              <a:rPr sz="2400">
                <a:solidFill>
                  <a:srgbClr val="888888"/>
                </a:solidFill>
              </a:rPr>
              <a:t>Body Level Five</a:t>
            </a:r>
          </a:p>
        </p:txBody>
      </p:sp>
      <p:sp>
        <p:nvSpPr>
          <p:cNvPr id="16" name="Shape 16"/>
          <p:cNvSpPr>
            <a:spLocks noGrp="1"/>
          </p:cNvSpPr>
          <p:nvPr>
            <p:ph type="sldNum" sz="quarter" idx="2"/>
          </p:nvPr>
        </p:nvSpPr>
        <p:spPr>
          <a:prstGeom prst="rect">
            <a:avLst/>
          </a:prstGeom>
        </p:spPr>
        <p:txBody>
          <a:bodyPr/>
          <a:lstStyle/>
          <a:p>
            <a:pPr lvl="0"/>
            <a:fld id="{86CB4B4D-7CA3-9044-876B-883B54F8677D}" type="slidenum">
              <a:r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va obsahy">
    <p:spTree>
      <p:nvGrpSpPr>
        <p:cNvPr id="1" name=""/>
        <p:cNvGrpSpPr/>
        <p:nvPr/>
      </p:nvGrpSpPr>
      <p:grpSpPr>
        <a:xfrm>
          <a:off x="0" y="0"/>
          <a:ext cx="0" cy="0"/>
          <a:chOff x="0" y="0"/>
          <a:chExt cx="0" cy="0"/>
        </a:xfrm>
      </p:grpSpPr>
      <p:sp>
        <p:nvSpPr>
          <p:cNvPr id="18" name="Shape 18"/>
          <p:cNvSpPr>
            <a:spLocks noGrp="1"/>
          </p:cNvSpPr>
          <p:nvPr>
            <p:ph type="title" hasCustomPrompt="1"/>
          </p:nvPr>
        </p:nvSpPr>
        <p:spPr>
          <a:prstGeom prst="rect">
            <a:avLst/>
          </a:prstGeom>
        </p:spPr>
        <p:txBody>
          <a:bodyPr/>
          <a:lstStyle/>
          <a:p>
            <a:pPr lvl="0">
              <a:defRPr sz="1800"/>
            </a:pPr>
            <a:r>
              <a:rPr sz="4400"/>
              <a:t>Title Text</a:t>
            </a:r>
          </a:p>
        </p:txBody>
      </p:sp>
      <p:sp>
        <p:nvSpPr>
          <p:cNvPr id="19" name="Shape 19"/>
          <p:cNvSpPr>
            <a:spLocks noGrp="1"/>
          </p:cNvSpPr>
          <p:nvPr>
            <p:ph type="body" idx="1" hasCustomPrompt="1"/>
          </p:nvPr>
        </p:nvSpPr>
        <p:spPr>
          <a:xfrm>
            <a:off x="838200" y="1825625"/>
            <a:ext cx="5181600" cy="5032375"/>
          </a:xfrm>
          <a:prstGeom prst="rect">
            <a:avLst/>
          </a:prstGeom>
        </p:spPr>
        <p:txBody>
          <a:body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20" name="Shape 20"/>
          <p:cNvSpPr>
            <a:spLocks noGrp="1"/>
          </p:cNvSpPr>
          <p:nvPr>
            <p:ph type="sldNum" sz="quarter" idx="2"/>
          </p:nvPr>
        </p:nvSpPr>
        <p:spPr>
          <a:prstGeom prst="rect">
            <a:avLst/>
          </a:prstGeom>
        </p:spPr>
        <p:txBody>
          <a:bodyPr/>
          <a:lstStyle/>
          <a:p>
            <a:pPr lvl="0"/>
            <a:fld id="{86CB4B4D-7CA3-9044-876B-883B54F8677D}" type="slidenum">
              <a:r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Porovnanie">
    <p:spTree>
      <p:nvGrpSpPr>
        <p:cNvPr id="1" name=""/>
        <p:cNvGrpSpPr/>
        <p:nvPr/>
      </p:nvGrpSpPr>
      <p:grpSpPr>
        <a:xfrm>
          <a:off x="0" y="0"/>
          <a:ext cx="0" cy="0"/>
          <a:chOff x="0" y="0"/>
          <a:chExt cx="0" cy="0"/>
        </a:xfrm>
      </p:grpSpPr>
      <p:sp>
        <p:nvSpPr>
          <p:cNvPr id="22" name="Shape 22"/>
          <p:cNvSpPr>
            <a:spLocks noGrp="1"/>
          </p:cNvSpPr>
          <p:nvPr>
            <p:ph type="title" hasCustomPrompt="1"/>
          </p:nvPr>
        </p:nvSpPr>
        <p:spPr>
          <a:xfrm>
            <a:off x="839787" y="365125"/>
            <a:ext cx="10515601" cy="1325563"/>
          </a:xfrm>
          <a:prstGeom prst="rect">
            <a:avLst/>
          </a:prstGeom>
        </p:spPr>
        <p:txBody>
          <a:bodyPr/>
          <a:lstStyle/>
          <a:p>
            <a:pPr lvl="0">
              <a:defRPr sz="1800"/>
            </a:pPr>
            <a:r>
              <a:rPr sz="4400"/>
              <a:t>Title Text</a:t>
            </a:r>
          </a:p>
        </p:txBody>
      </p:sp>
      <p:sp>
        <p:nvSpPr>
          <p:cNvPr id="23" name="Shape 23"/>
          <p:cNvSpPr>
            <a:spLocks noGrp="1"/>
          </p:cNvSpPr>
          <p:nvPr>
            <p:ph type="body" idx="1" hasCustomPrompt="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pPr lvl="0">
              <a:defRPr sz="1800" b="0"/>
            </a:pPr>
            <a:r>
              <a:rPr sz="2400" b="1"/>
              <a:t>Body Level One</a:t>
            </a:r>
          </a:p>
          <a:p>
            <a:pPr lvl="1">
              <a:defRPr sz="1800" b="0"/>
            </a:pPr>
            <a:r>
              <a:rPr sz="2400" b="1"/>
              <a:t>Body Level Two</a:t>
            </a:r>
          </a:p>
          <a:p>
            <a:pPr lvl="2">
              <a:defRPr sz="1800" b="0"/>
            </a:pPr>
            <a:r>
              <a:rPr sz="2400" b="1"/>
              <a:t>Body Level Three</a:t>
            </a:r>
          </a:p>
          <a:p>
            <a:pPr lvl="3">
              <a:defRPr sz="1800" b="0"/>
            </a:pPr>
            <a:r>
              <a:rPr sz="2400" b="1"/>
              <a:t>Body Level Four</a:t>
            </a:r>
          </a:p>
          <a:p>
            <a:pPr lvl="4">
              <a:defRPr sz="1800" b="0"/>
            </a:pPr>
            <a:r>
              <a:rPr sz="2400" b="1"/>
              <a:t>Body Level Five</a:t>
            </a:r>
          </a:p>
        </p:txBody>
      </p:sp>
      <p:sp>
        <p:nvSpPr>
          <p:cNvPr id="24" name="Shape 24"/>
          <p:cNvSpPr>
            <a:spLocks noGrp="1"/>
          </p:cNvSpPr>
          <p:nvPr>
            <p:ph type="sldNum" sz="quarter" idx="2"/>
          </p:nvPr>
        </p:nvSpPr>
        <p:spPr>
          <a:prstGeom prst="rect">
            <a:avLst/>
          </a:prstGeom>
        </p:spPr>
        <p:txBody>
          <a:bodyPr/>
          <a:lstStyle/>
          <a:p>
            <a:pPr lvl="0"/>
            <a:fld id="{86CB4B4D-7CA3-9044-876B-883B54F8677D}" type="slidenum">
              <a:r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Len nadpis">
    <p:spTree>
      <p:nvGrpSpPr>
        <p:cNvPr id="1" name=""/>
        <p:cNvGrpSpPr/>
        <p:nvPr/>
      </p:nvGrpSpPr>
      <p:grpSpPr>
        <a:xfrm>
          <a:off x="0" y="0"/>
          <a:ext cx="0" cy="0"/>
          <a:chOff x="0" y="0"/>
          <a:chExt cx="0" cy="0"/>
        </a:xfrm>
      </p:grpSpPr>
      <p:sp>
        <p:nvSpPr>
          <p:cNvPr id="26" name="Shape 26"/>
          <p:cNvSpPr>
            <a:spLocks noGrp="1"/>
          </p:cNvSpPr>
          <p:nvPr>
            <p:ph type="title" hasCustomPrompt="1"/>
          </p:nvPr>
        </p:nvSpPr>
        <p:spPr>
          <a:xfrm>
            <a:off x="838200" y="365125"/>
            <a:ext cx="10515600" cy="1325563"/>
          </a:xfrm>
          <a:prstGeom prst="rect">
            <a:avLst/>
          </a:prstGeom>
        </p:spPr>
        <p:txBody>
          <a:bodyPr/>
          <a:lstStyle/>
          <a:p>
            <a:pPr lvl="0">
              <a:defRPr sz="1800"/>
            </a:pPr>
            <a:r>
              <a:rPr sz="4400"/>
              <a:t>Title Text</a:t>
            </a:r>
          </a:p>
        </p:txBody>
      </p:sp>
      <p:sp>
        <p:nvSpPr>
          <p:cNvPr id="27" name="Shape 27"/>
          <p:cNvSpPr>
            <a:spLocks noGrp="1"/>
          </p:cNvSpPr>
          <p:nvPr>
            <p:ph type="sldNum" sz="quarter" idx="2"/>
          </p:nvPr>
        </p:nvSpPr>
        <p:spPr>
          <a:prstGeom prst="rect">
            <a:avLst/>
          </a:prstGeom>
        </p:spPr>
        <p:txBody>
          <a:bodyPr/>
          <a:lstStyle/>
          <a:p>
            <a:pPr lvl="0"/>
            <a:fld id="{86CB4B4D-7CA3-9044-876B-883B54F8677D}" type="slidenum">
              <a:r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Prázdna">
    <p:spTree>
      <p:nvGrpSpPr>
        <p:cNvPr id="1" name=""/>
        <p:cNvGrpSpPr/>
        <p:nvPr/>
      </p:nvGrpSpPr>
      <p:grpSpPr>
        <a:xfrm>
          <a:off x="0" y="0"/>
          <a:ext cx="0" cy="0"/>
          <a:chOff x="0" y="0"/>
          <a:chExt cx="0" cy="0"/>
        </a:xfrm>
      </p:grpSpPr>
      <p:sp>
        <p:nvSpPr>
          <p:cNvPr id="29" name="Shape 29"/>
          <p:cNvSpPr>
            <a:spLocks noGrp="1"/>
          </p:cNvSpPr>
          <p:nvPr>
            <p:ph type="sldNum" sz="quarter" idx="2"/>
          </p:nvPr>
        </p:nvSpPr>
        <p:spPr>
          <a:prstGeom prst="rect">
            <a:avLst/>
          </a:prstGeom>
        </p:spPr>
        <p:txBody>
          <a:bodyPr/>
          <a:lstStyle/>
          <a:p>
            <a:pPr lvl="0"/>
            <a:fld id="{86CB4B4D-7CA3-9044-876B-883B54F8677D}" type="slidenum">
              <a:r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Obsah s popisom">
    <p:spTree>
      <p:nvGrpSpPr>
        <p:cNvPr id="1" name=""/>
        <p:cNvGrpSpPr/>
        <p:nvPr/>
      </p:nvGrpSpPr>
      <p:grpSpPr>
        <a:xfrm>
          <a:off x="0" y="0"/>
          <a:ext cx="0" cy="0"/>
          <a:chOff x="0" y="0"/>
          <a:chExt cx="0" cy="0"/>
        </a:xfrm>
      </p:grpSpPr>
      <p:sp>
        <p:nvSpPr>
          <p:cNvPr id="31" name="Shape 31"/>
          <p:cNvSpPr>
            <a:spLocks noGrp="1"/>
          </p:cNvSpPr>
          <p:nvPr>
            <p:ph type="title" hasCustomPrompt="1"/>
          </p:nvPr>
        </p:nvSpPr>
        <p:spPr>
          <a:xfrm>
            <a:off x="839787" y="0"/>
            <a:ext cx="3932239" cy="2057400"/>
          </a:xfrm>
          <a:prstGeom prst="rect">
            <a:avLst/>
          </a:prstGeom>
        </p:spPr>
        <p:txBody>
          <a:bodyPr anchor="b"/>
          <a:lstStyle>
            <a:lvl1pPr>
              <a:defRPr sz="3200"/>
            </a:lvl1pPr>
          </a:lstStyle>
          <a:p>
            <a:pPr lvl="0">
              <a:defRPr sz="1800"/>
            </a:pPr>
            <a:r>
              <a:rPr sz="3200"/>
              <a:t>Title Text</a:t>
            </a:r>
          </a:p>
        </p:txBody>
      </p:sp>
      <p:sp>
        <p:nvSpPr>
          <p:cNvPr id="32" name="Shape 32"/>
          <p:cNvSpPr>
            <a:spLocks noGrp="1"/>
          </p:cNvSpPr>
          <p:nvPr>
            <p:ph type="body" idx="1" hasCustomPrompt="1"/>
          </p:nvPr>
        </p:nvSpPr>
        <p:spPr>
          <a:xfrm>
            <a:off x="5183187" y="987425"/>
            <a:ext cx="6172201" cy="5870575"/>
          </a:xfrm>
          <a:prstGeom prst="rect">
            <a:avLst/>
          </a:prstGeom>
        </p:spPr>
        <p:txBody>
          <a:bodyPr/>
          <a:lstStyle>
            <a:lvl1pPr>
              <a:defRPr sz="3200"/>
            </a:lvl1pPr>
            <a:lvl2pPr marL="718185" indent="-260985">
              <a:defRPr sz="3200"/>
            </a:lvl2pPr>
            <a:lvl3pPr marL="1219200" indent="-304800">
              <a:defRPr sz="3200"/>
            </a:lvl3pPr>
            <a:lvl4pPr marL="1737360" indent="-365760">
              <a:defRPr sz="3200"/>
            </a:lvl4pPr>
            <a:lvl5pPr marL="2194560" indent="-365760">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33" name="Shape 33"/>
          <p:cNvSpPr>
            <a:spLocks noGrp="1"/>
          </p:cNvSpPr>
          <p:nvPr>
            <p:ph type="sldNum" sz="quarter" idx="2"/>
          </p:nvPr>
        </p:nvSpPr>
        <p:spPr>
          <a:prstGeom prst="rect">
            <a:avLst/>
          </a:prstGeom>
        </p:spPr>
        <p:txBody>
          <a:bodyPr/>
          <a:lstStyle/>
          <a:p>
            <a:pPr lvl="0"/>
            <a:fld id="{86CB4B4D-7CA3-9044-876B-883B54F8677D}" type="slidenum">
              <a:r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Obrázok s popisom">
    <p:spTree>
      <p:nvGrpSpPr>
        <p:cNvPr id="1" name=""/>
        <p:cNvGrpSpPr/>
        <p:nvPr/>
      </p:nvGrpSpPr>
      <p:grpSpPr>
        <a:xfrm>
          <a:off x="0" y="0"/>
          <a:ext cx="0" cy="0"/>
          <a:chOff x="0" y="0"/>
          <a:chExt cx="0" cy="0"/>
        </a:xfrm>
      </p:grpSpPr>
      <p:sp>
        <p:nvSpPr>
          <p:cNvPr id="35" name="Shape 35"/>
          <p:cNvSpPr>
            <a:spLocks noGrp="1"/>
          </p:cNvSpPr>
          <p:nvPr>
            <p:ph type="title" hasCustomPrompt="1"/>
          </p:nvPr>
        </p:nvSpPr>
        <p:spPr>
          <a:xfrm>
            <a:off x="839787" y="0"/>
            <a:ext cx="3932239" cy="2057400"/>
          </a:xfrm>
          <a:prstGeom prst="rect">
            <a:avLst/>
          </a:prstGeom>
        </p:spPr>
        <p:txBody>
          <a:bodyPr anchor="b"/>
          <a:lstStyle>
            <a:lvl1pPr>
              <a:defRPr sz="3200"/>
            </a:lvl1pPr>
          </a:lstStyle>
          <a:p>
            <a:pPr lvl="0">
              <a:defRPr sz="1800"/>
            </a:pPr>
            <a:r>
              <a:rPr sz="3200"/>
              <a:t>Title Text</a:t>
            </a:r>
          </a:p>
        </p:txBody>
      </p:sp>
      <p:sp>
        <p:nvSpPr>
          <p:cNvPr id="36" name="Shape 36"/>
          <p:cNvSpPr>
            <a:spLocks noGrp="1"/>
          </p:cNvSpPr>
          <p:nvPr>
            <p:ph type="body" idx="1" hasCustomPrompt="1"/>
          </p:nvPr>
        </p:nvSpPr>
        <p:spPr>
          <a:xfrm>
            <a:off x="839787" y="2057400"/>
            <a:ext cx="3932239" cy="4800600"/>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lvl="0">
              <a:defRPr sz="1800"/>
            </a:pPr>
            <a:r>
              <a:rPr sz="1600"/>
              <a:t>Body Level One</a:t>
            </a:r>
          </a:p>
          <a:p>
            <a:pPr lvl="1">
              <a:defRPr sz="1800"/>
            </a:pPr>
            <a:r>
              <a:rPr sz="1600"/>
              <a:t>Body Level Two</a:t>
            </a:r>
          </a:p>
          <a:p>
            <a:pPr lvl="2">
              <a:defRPr sz="1800"/>
            </a:pPr>
            <a:r>
              <a:rPr sz="1600"/>
              <a:t>Body Level Three</a:t>
            </a:r>
          </a:p>
          <a:p>
            <a:pPr lvl="3">
              <a:defRPr sz="1800"/>
            </a:pPr>
            <a:r>
              <a:rPr sz="1600"/>
              <a:t>Body Level Four</a:t>
            </a:r>
          </a:p>
          <a:p>
            <a:pPr lvl="4">
              <a:defRPr sz="1800"/>
            </a:pPr>
            <a:r>
              <a:rPr sz="1600"/>
              <a:t>Body Level Five</a:t>
            </a:r>
          </a:p>
        </p:txBody>
      </p:sp>
      <p:sp>
        <p:nvSpPr>
          <p:cNvPr id="37" name="Shape 37"/>
          <p:cNvSpPr>
            <a:spLocks noGrp="1"/>
          </p:cNvSpPr>
          <p:nvPr>
            <p:ph type="sldNum" sz="quarter" idx="2"/>
          </p:nvPr>
        </p:nvSpPr>
        <p:spPr>
          <a:prstGeom prst="rect">
            <a:avLst/>
          </a:prstGeom>
        </p:spPr>
        <p:txBody>
          <a:bodyPr/>
          <a:lstStyle/>
          <a:p>
            <a:pPr lvl="0"/>
            <a:fld id="{86CB4B4D-7CA3-9044-876B-883B54F8677D}" type="slidenum">
              <a:r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838200" y="230187"/>
            <a:ext cx="10515600" cy="1595439"/>
          </a:xfrm>
          <a:prstGeom prst="rect">
            <a:avLst/>
          </a:prstGeom>
          <a:ln w="12700">
            <a:miter lim="400000"/>
          </a:ln>
        </p:spPr>
        <p:txBody>
          <a:bodyPr lIns="45719" rIns="45719" anchor="ctr">
            <a:normAutofit/>
          </a:bodyPr>
          <a:lstStyle/>
          <a:p>
            <a:pPr lvl="0">
              <a:defRPr sz="1800"/>
            </a:pPr>
            <a:r>
              <a:rPr sz="4400"/>
              <a:t>Title Text</a:t>
            </a:r>
          </a:p>
        </p:txBody>
      </p:sp>
      <p:sp>
        <p:nvSpPr>
          <p:cNvPr id="3" name="Shape 3"/>
          <p:cNvSpPr>
            <a:spLocks noGrp="1"/>
          </p:cNvSpPr>
          <p:nvPr>
            <p:ph type="body" idx="1"/>
          </p:nvPr>
        </p:nvSpPr>
        <p:spPr>
          <a:xfrm>
            <a:off x="838200" y="1825625"/>
            <a:ext cx="10515600" cy="5032375"/>
          </a:xfrm>
          <a:prstGeom prst="rect">
            <a:avLst/>
          </a:prstGeom>
          <a:ln w="12700">
            <a:miter lim="400000"/>
          </a:ln>
        </p:spPr>
        <p:txBody>
          <a:bodyPr lIns="45719" rIns="45719">
            <a:normAutofit/>
          </a:body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4" name="Shape 4"/>
          <p:cNvSpPr>
            <a:spLocks noGrp="1"/>
          </p:cNvSpPr>
          <p:nvPr>
            <p:ph type="sldNum" sz="quarter" idx="2"/>
          </p:nvPr>
        </p:nvSpPr>
        <p:spPr>
          <a:xfrm>
            <a:off x="8610600" y="6404292"/>
            <a:ext cx="2743200" cy="269241"/>
          </a:xfrm>
          <a:prstGeom prst="rect">
            <a:avLst/>
          </a:prstGeom>
          <a:ln w="12700">
            <a:miter lim="400000"/>
          </a:ln>
        </p:spPr>
        <p:txBody>
          <a:bodyPr lIns="45719" rIns="45719" anchor="ctr">
            <a:spAutoFit/>
          </a:bodyPr>
          <a:lstStyle>
            <a:lvl1pPr algn="r">
              <a:defRPr sz="1200">
                <a:solidFill>
                  <a:srgbClr val="888888"/>
                </a:solidFill>
              </a:defRPr>
            </a:lvl1pPr>
          </a:lstStyle>
          <a:p>
            <a:pPr lvl="0"/>
            <a:fld id="{86CB4B4D-7CA3-9044-876B-883B54F8677D}" type="slidenum">
              <a:r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spd="med"/>
  <p:txStyles>
    <p:titleStyle>
      <a:lvl1pPr>
        <a:lnSpc>
          <a:spcPct val="90000"/>
        </a:lnSpc>
        <a:defRPr sz="4400">
          <a:latin typeface="Calibri Light"/>
          <a:ea typeface="Calibri Light"/>
          <a:cs typeface="Calibri Light"/>
          <a:sym typeface="Calibri Light"/>
        </a:defRPr>
      </a:lvl1pPr>
      <a:lvl2pPr>
        <a:lnSpc>
          <a:spcPct val="90000"/>
        </a:lnSpc>
        <a:defRPr sz="4400">
          <a:latin typeface="Calibri Light"/>
          <a:ea typeface="Calibri Light"/>
          <a:cs typeface="Calibri Light"/>
          <a:sym typeface="Calibri Light"/>
        </a:defRPr>
      </a:lvl2pPr>
      <a:lvl3pPr>
        <a:lnSpc>
          <a:spcPct val="90000"/>
        </a:lnSpc>
        <a:defRPr sz="4400">
          <a:latin typeface="Calibri Light"/>
          <a:ea typeface="Calibri Light"/>
          <a:cs typeface="Calibri Light"/>
          <a:sym typeface="Calibri Light"/>
        </a:defRPr>
      </a:lvl3pPr>
      <a:lvl4pPr>
        <a:lnSpc>
          <a:spcPct val="90000"/>
        </a:lnSpc>
        <a:defRPr sz="4400">
          <a:latin typeface="Calibri Light"/>
          <a:ea typeface="Calibri Light"/>
          <a:cs typeface="Calibri Light"/>
          <a:sym typeface="Calibri Light"/>
        </a:defRPr>
      </a:lvl4pPr>
      <a:lvl5pPr>
        <a:lnSpc>
          <a:spcPct val="90000"/>
        </a:lnSpc>
        <a:defRPr sz="4400">
          <a:latin typeface="Calibri Light"/>
          <a:ea typeface="Calibri Light"/>
          <a:cs typeface="Calibri Light"/>
          <a:sym typeface="Calibri Light"/>
        </a:defRPr>
      </a:lvl5pPr>
      <a:lvl6pPr>
        <a:lnSpc>
          <a:spcPct val="90000"/>
        </a:lnSpc>
        <a:defRPr sz="4400">
          <a:latin typeface="Calibri Light"/>
          <a:ea typeface="Calibri Light"/>
          <a:cs typeface="Calibri Light"/>
          <a:sym typeface="Calibri Light"/>
        </a:defRPr>
      </a:lvl6pPr>
      <a:lvl7pPr>
        <a:lnSpc>
          <a:spcPct val="90000"/>
        </a:lnSpc>
        <a:defRPr sz="4400">
          <a:latin typeface="Calibri Light"/>
          <a:ea typeface="Calibri Light"/>
          <a:cs typeface="Calibri Light"/>
          <a:sym typeface="Calibri Light"/>
        </a:defRPr>
      </a:lvl7pPr>
      <a:lvl8pPr>
        <a:lnSpc>
          <a:spcPct val="90000"/>
        </a:lnSpc>
        <a:defRPr sz="4400">
          <a:latin typeface="Calibri Light"/>
          <a:ea typeface="Calibri Light"/>
          <a:cs typeface="Calibri Light"/>
          <a:sym typeface="Calibri Light"/>
        </a:defRPr>
      </a:lvl8pPr>
      <a:lvl9pPr>
        <a:lnSpc>
          <a:spcPct val="90000"/>
        </a:lnSpc>
        <a:defRPr sz="4400">
          <a:latin typeface="Calibri Light"/>
          <a:ea typeface="Calibri Light"/>
          <a:cs typeface="Calibri Light"/>
          <a:sym typeface="Calibri Light"/>
        </a:defRPr>
      </a:lvl9pPr>
    </p:titleStyle>
    <p:bodyStyle>
      <a:lvl1pPr marL="228600" indent="-228600">
        <a:lnSpc>
          <a:spcPct val="90000"/>
        </a:lnSpc>
        <a:spcBef>
          <a:spcPts val="1000"/>
        </a:spcBef>
        <a:buSzPct val="100000"/>
        <a:buFont typeface="Arial" panose="020B0604020202020204"/>
        <a:buChar char="•"/>
        <a:defRPr sz="2800">
          <a:latin typeface="Calibri"/>
          <a:ea typeface="Calibri"/>
          <a:cs typeface="Calibri"/>
          <a:sym typeface="Calibri"/>
        </a:defRPr>
      </a:lvl1pPr>
      <a:lvl2pPr marL="723900" indent="-266700">
        <a:lnSpc>
          <a:spcPct val="90000"/>
        </a:lnSpc>
        <a:spcBef>
          <a:spcPts val="1000"/>
        </a:spcBef>
        <a:buSzPct val="100000"/>
        <a:buFont typeface="Arial" panose="020B0604020202020204"/>
        <a:buChar char="•"/>
        <a:defRPr sz="2800">
          <a:latin typeface="Calibri"/>
          <a:ea typeface="Calibri"/>
          <a:cs typeface="Calibri"/>
          <a:sym typeface="Calibri"/>
        </a:defRPr>
      </a:lvl2pPr>
      <a:lvl3pPr marL="1234440" indent="-320040">
        <a:lnSpc>
          <a:spcPct val="90000"/>
        </a:lnSpc>
        <a:spcBef>
          <a:spcPts val="1000"/>
        </a:spcBef>
        <a:buSzPct val="100000"/>
        <a:buFont typeface="Arial" panose="020B0604020202020204"/>
        <a:buChar char="•"/>
        <a:defRPr sz="2800">
          <a:latin typeface="Calibri"/>
          <a:ea typeface="Calibri"/>
          <a:cs typeface="Calibri"/>
          <a:sym typeface="Calibri"/>
        </a:defRPr>
      </a:lvl3pPr>
      <a:lvl4pPr marL="1727200" indent="-355600">
        <a:lnSpc>
          <a:spcPct val="90000"/>
        </a:lnSpc>
        <a:spcBef>
          <a:spcPts val="1000"/>
        </a:spcBef>
        <a:buSzPct val="100000"/>
        <a:buFont typeface="Arial" panose="020B0604020202020204"/>
        <a:buChar char="•"/>
        <a:defRPr sz="2800">
          <a:latin typeface="Calibri"/>
          <a:ea typeface="Calibri"/>
          <a:cs typeface="Calibri"/>
          <a:sym typeface="Calibri"/>
        </a:defRPr>
      </a:lvl4pPr>
      <a:lvl5pPr marL="2184400" indent="-355600">
        <a:lnSpc>
          <a:spcPct val="90000"/>
        </a:lnSpc>
        <a:spcBef>
          <a:spcPts val="1000"/>
        </a:spcBef>
        <a:buSzPct val="100000"/>
        <a:buFont typeface="Arial" panose="020B0604020202020204"/>
        <a:buChar char="•"/>
        <a:defRPr sz="2800">
          <a:latin typeface="Calibri"/>
          <a:ea typeface="Calibri"/>
          <a:cs typeface="Calibri"/>
          <a:sym typeface="Calibri"/>
        </a:defRPr>
      </a:lvl5pPr>
      <a:lvl6pPr marL="2641600" indent="-355600">
        <a:lnSpc>
          <a:spcPct val="90000"/>
        </a:lnSpc>
        <a:spcBef>
          <a:spcPts val="1000"/>
        </a:spcBef>
        <a:buSzPct val="100000"/>
        <a:buFont typeface="Arial" panose="020B0604020202020204"/>
        <a:buChar char="•"/>
        <a:defRPr sz="2800">
          <a:latin typeface="Calibri"/>
          <a:ea typeface="Calibri"/>
          <a:cs typeface="Calibri"/>
          <a:sym typeface="Calibri"/>
        </a:defRPr>
      </a:lvl6pPr>
      <a:lvl7pPr marL="3098800" indent="-355600">
        <a:lnSpc>
          <a:spcPct val="90000"/>
        </a:lnSpc>
        <a:spcBef>
          <a:spcPts val="1000"/>
        </a:spcBef>
        <a:buSzPct val="100000"/>
        <a:buFont typeface="Arial" panose="020B0604020202020204"/>
        <a:buChar char="•"/>
        <a:defRPr sz="2800">
          <a:latin typeface="Calibri"/>
          <a:ea typeface="Calibri"/>
          <a:cs typeface="Calibri"/>
          <a:sym typeface="Calibri"/>
        </a:defRPr>
      </a:lvl7pPr>
      <a:lvl8pPr marL="3556000" indent="-355600">
        <a:lnSpc>
          <a:spcPct val="90000"/>
        </a:lnSpc>
        <a:spcBef>
          <a:spcPts val="1000"/>
        </a:spcBef>
        <a:buSzPct val="100000"/>
        <a:buFont typeface="Arial" panose="020B0604020202020204"/>
        <a:buChar char="•"/>
        <a:defRPr sz="2800">
          <a:latin typeface="Calibri"/>
          <a:ea typeface="Calibri"/>
          <a:cs typeface="Calibri"/>
          <a:sym typeface="Calibri"/>
        </a:defRPr>
      </a:lvl8pPr>
      <a:lvl9pPr marL="4013200" indent="-355600">
        <a:lnSpc>
          <a:spcPct val="90000"/>
        </a:lnSpc>
        <a:spcBef>
          <a:spcPts val="1000"/>
        </a:spcBef>
        <a:buSzPct val="100000"/>
        <a:buFont typeface="Arial" panose="020B0604020202020204"/>
        <a:buChar char="•"/>
        <a:defRPr sz="2800">
          <a:latin typeface="Calibri"/>
          <a:ea typeface="Calibri"/>
          <a:cs typeface="Calibri"/>
          <a:sym typeface="Calibri"/>
        </a:defRPr>
      </a:lvl9pPr>
    </p:bodyStyle>
    <p:otherStyle>
      <a:lvl1pPr algn="r">
        <a:defRPr sz="1200">
          <a:solidFill>
            <a:schemeClr val="tx1"/>
          </a:solidFill>
          <a:latin typeface="+mn-lt"/>
          <a:ea typeface="+mn-ea"/>
          <a:cs typeface="+mn-cs"/>
          <a:sym typeface="Calibri"/>
        </a:defRPr>
      </a:lvl1pPr>
      <a:lvl2pPr indent="457200" algn="r">
        <a:defRPr sz="1200">
          <a:solidFill>
            <a:schemeClr val="tx1"/>
          </a:solidFill>
          <a:latin typeface="+mn-lt"/>
          <a:ea typeface="+mn-ea"/>
          <a:cs typeface="+mn-cs"/>
          <a:sym typeface="Calibri"/>
        </a:defRPr>
      </a:lvl2pPr>
      <a:lvl3pPr indent="914400" algn="r">
        <a:defRPr sz="1200">
          <a:solidFill>
            <a:schemeClr val="tx1"/>
          </a:solidFill>
          <a:latin typeface="+mn-lt"/>
          <a:ea typeface="+mn-ea"/>
          <a:cs typeface="+mn-cs"/>
          <a:sym typeface="Calibri"/>
        </a:defRPr>
      </a:lvl3pPr>
      <a:lvl4pPr indent="1371600" algn="r">
        <a:defRPr sz="1200">
          <a:solidFill>
            <a:schemeClr val="tx1"/>
          </a:solidFill>
          <a:latin typeface="+mn-lt"/>
          <a:ea typeface="+mn-ea"/>
          <a:cs typeface="+mn-cs"/>
          <a:sym typeface="Calibri"/>
        </a:defRPr>
      </a:lvl4pPr>
      <a:lvl5pPr indent="1828800" algn="r">
        <a:defRPr sz="1200">
          <a:solidFill>
            <a:schemeClr val="tx1"/>
          </a:solidFill>
          <a:latin typeface="+mn-lt"/>
          <a:ea typeface="+mn-ea"/>
          <a:cs typeface="+mn-cs"/>
          <a:sym typeface="Calibri"/>
        </a:defRPr>
      </a:lvl5pPr>
      <a:lvl6pPr indent="2286000" algn="r">
        <a:defRPr sz="1200">
          <a:solidFill>
            <a:schemeClr val="tx1"/>
          </a:solidFill>
          <a:latin typeface="+mn-lt"/>
          <a:ea typeface="+mn-ea"/>
          <a:cs typeface="+mn-cs"/>
          <a:sym typeface="Calibri"/>
        </a:defRPr>
      </a:lvl6pPr>
      <a:lvl7pPr indent="2743200" algn="r">
        <a:defRPr sz="1200">
          <a:solidFill>
            <a:schemeClr val="tx1"/>
          </a:solidFill>
          <a:latin typeface="+mn-lt"/>
          <a:ea typeface="+mn-ea"/>
          <a:cs typeface="+mn-cs"/>
          <a:sym typeface="Calibri"/>
        </a:defRPr>
      </a:lvl7pPr>
      <a:lvl8pPr indent="3200400" algn="r">
        <a:defRPr sz="1200">
          <a:solidFill>
            <a:schemeClr val="tx1"/>
          </a:solidFill>
          <a:latin typeface="+mn-lt"/>
          <a:ea typeface="+mn-ea"/>
          <a:cs typeface="+mn-cs"/>
          <a:sym typeface="Calibri"/>
        </a:defRPr>
      </a:lvl8pPr>
      <a:lvl9pPr indent="3657600" algn="r">
        <a:defRPr sz="12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hape 57"/>
          <p:cNvSpPr/>
          <p:nvPr/>
        </p:nvSpPr>
        <p:spPr>
          <a:xfrm>
            <a:off x="-6761" y="1049639"/>
            <a:ext cx="12198761" cy="600681"/>
          </a:xfrm>
          <a:prstGeom prst="rect">
            <a:avLst/>
          </a:prstGeom>
          <a:solidFill>
            <a:srgbClr val="ED7D31"/>
          </a:solidFill>
          <a:ln w="12700">
            <a:miter lim="400000"/>
          </a:ln>
        </p:spPr>
        <p:txBody>
          <a:bodyPr lIns="0" tIns="0" rIns="0" bIns="0">
            <a:spAutoFit/>
          </a:bodyPr>
          <a:lstStyle/>
          <a:p>
            <a:pPr lvl="0">
              <a:lnSpc>
                <a:spcPct val="150000"/>
              </a:lnSpc>
            </a:pPr>
            <a:r>
              <a:rPr sz="800">
                <a:latin typeface="Verdana Bold"/>
                <a:ea typeface="Verdana Bold"/>
                <a:cs typeface="Verdana Bold"/>
                <a:sym typeface="Verdana Bold"/>
              </a:rPr>
              <a:t>Project:</a:t>
            </a:r>
            <a:r>
              <a:rPr sz="800">
                <a:latin typeface="Verdana" panose="020B0604030504040204"/>
                <a:ea typeface="Verdana" panose="020B0604030504040204"/>
                <a:cs typeface="Verdana" panose="020B0604030504040204"/>
                <a:sym typeface="Verdana" panose="020B0604030504040204"/>
              </a:rPr>
              <a:t> STARS (Successfully Teaching AstRonomy in Schools)		 			</a:t>
            </a:r>
          </a:p>
          <a:p>
            <a:pPr lvl="0">
              <a:lnSpc>
                <a:spcPct val="150000"/>
              </a:lnSpc>
            </a:pPr>
            <a:r>
              <a:rPr sz="800">
                <a:latin typeface="Verdana" panose="020B0604030504040204"/>
                <a:ea typeface="Verdana" panose="020B0604030504040204"/>
                <a:cs typeface="Verdana" panose="020B0604030504040204"/>
                <a:sym typeface="Verdana" panose="020B0604030504040204"/>
              </a:rPr>
              <a:t>This project has been funded with the support of the Erasmus+ Programme, K2 Action, Strategic Partnerships in School Education.</a:t>
            </a:r>
          </a:p>
          <a:p>
            <a:pPr lvl="0">
              <a:lnSpc>
                <a:spcPct val="150000"/>
              </a:lnSpc>
            </a:pPr>
            <a:r>
              <a:rPr sz="800">
                <a:latin typeface="Verdana Bold"/>
                <a:ea typeface="Verdana Bold"/>
                <a:cs typeface="Verdana Bold"/>
                <a:sym typeface="Verdana Bold"/>
              </a:rPr>
              <a:t>Project Agreement Number:</a:t>
            </a:r>
            <a:r>
              <a:rPr sz="800">
                <a:latin typeface="Verdana" panose="020B0604030504040204"/>
                <a:ea typeface="Verdana" panose="020B0604030504040204"/>
                <a:cs typeface="Verdana" panose="020B0604030504040204"/>
                <a:sym typeface="Verdana" panose="020B0604030504040204"/>
              </a:rPr>
              <a:t> </a:t>
            </a:r>
            <a:r>
              <a:rPr sz="800"/>
              <a:t>2017-1-SK01-KA201-035344 				</a:t>
            </a:r>
          </a:p>
        </p:txBody>
      </p:sp>
      <p:sp>
        <p:nvSpPr>
          <p:cNvPr id="58" name="Shape 58"/>
          <p:cNvSpPr/>
          <p:nvPr/>
        </p:nvSpPr>
        <p:spPr>
          <a:xfrm>
            <a:off x="-6761" y="5572490"/>
            <a:ext cx="12198761" cy="23114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sp>
        <p:nvSpPr>
          <p:cNvPr id="59" name="Shape 59"/>
          <p:cNvSpPr/>
          <p:nvPr/>
        </p:nvSpPr>
        <p:spPr>
          <a:xfrm>
            <a:off x="261256" y="1632713"/>
            <a:ext cx="11685322" cy="2431435"/>
          </a:xfrm>
          <a:prstGeom prst="rect">
            <a:avLst/>
          </a:prstGeom>
          <a:ln w="12700">
            <a:miter lim="400000"/>
          </a:ln>
        </p:spPr>
        <p:txBody>
          <a:bodyPr lIns="45719" rIns="45719">
            <a:spAutoFit/>
          </a:bodyPr>
          <a:lstStyle/>
          <a:p>
            <a:pPr lvl="0" algn="ctr"/>
            <a:r>
              <a:rPr lang="en-US" sz="5400" b="1" dirty="0">
                <a:solidFill>
                  <a:schemeClr val="accent2">
                    <a:lumMod val="50000"/>
                  </a:schemeClr>
                </a:solidFill>
                <a:latin typeface="Franklin Gothic Book" panose="020B0503020102020204" pitchFamily="34" charset="0"/>
                <a:sym typeface="+mn-ea"/>
              </a:rPr>
              <a:t>Training </a:t>
            </a:r>
            <a:r>
              <a:rPr lang="en-US" sz="5400" b="1" dirty="0" err="1">
                <a:solidFill>
                  <a:schemeClr val="accent2">
                    <a:lumMod val="50000"/>
                  </a:schemeClr>
                </a:solidFill>
                <a:latin typeface="Franklin Gothic Book" panose="020B0503020102020204" pitchFamily="34" charset="0"/>
                <a:sym typeface="+mn-ea"/>
              </a:rPr>
              <a:t>programme</a:t>
            </a:r>
            <a:r>
              <a:rPr lang="en-US" sz="5400" b="1" dirty="0">
                <a:solidFill>
                  <a:schemeClr val="accent2">
                    <a:lumMod val="50000"/>
                  </a:schemeClr>
                </a:solidFill>
                <a:latin typeface="Franklin Gothic Book" panose="020B0503020102020204" pitchFamily="34" charset="0"/>
                <a:sym typeface="+mn-ea"/>
              </a:rPr>
              <a:t> for teachers </a:t>
            </a:r>
            <a:r>
              <a:rPr lang="en-GB" sz="5400" b="1" dirty="0">
                <a:solidFill>
                  <a:schemeClr val="accent2">
                    <a:lumMod val="50000"/>
                  </a:schemeClr>
                </a:solidFill>
                <a:latin typeface="Franklin Gothic Book" panose="020B0503020102020204" pitchFamily="34" charset="0"/>
                <a:sym typeface="+mn-ea"/>
              </a:rPr>
              <a:t>(O2)</a:t>
            </a:r>
            <a:endParaRPr sz="5400" b="1" dirty="0">
              <a:solidFill>
                <a:srgbClr val="843C0B"/>
              </a:solidFill>
              <a:latin typeface="Franklin Gothic Book"/>
              <a:ea typeface="Franklin Gothic Book"/>
              <a:cs typeface="Franklin Gothic Book"/>
              <a:sym typeface="Franklin Gothic Book"/>
            </a:endParaRPr>
          </a:p>
          <a:p>
            <a:pPr lvl="0" algn="ctr"/>
            <a:endParaRPr sz="1000" dirty="0"/>
          </a:p>
          <a:p>
            <a:pPr lvl="0" algn="ctr"/>
            <a:r>
              <a:rPr lang="en-US" sz="4400" b="1" dirty="0">
                <a:solidFill>
                  <a:srgbClr val="002060"/>
                </a:solidFill>
              </a:rPr>
              <a:t>Module</a:t>
            </a:r>
            <a:r>
              <a:rPr sz="4400" b="1" dirty="0">
                <a:solidFill>
                  <a:srgbClr val="002060"/>
                </a:solidFill>
              </a:rPr>
              <a:t> #</a:t>
            </a:r>
            <a:r>
              <a:rPr lang="" sz="4400" b="1" dirty="0">
                <a:solidFill>
                  <a:srgbClr val="002060"/>
                </a:solidFill>
              </a:rPr>
              <a:t>6</a:t>
            </a:r>
            <a:endParaRPr sz="4400" b="1" dirty="0">
              <a:solidFill>
                <a:srgbClr val="002060"/>
              </a:solidFill>
            </a:endParaRPr>
          </a:p>
          <a:p>
            <a:pPr lvl="0" algn="ctr"/>
            <a:r>
              <a:rPr sz="4400" b="1" u="sng" dirty="0">
                <a:solidFill>
                  <a:srgbClr val="002060"/>
                </a:solidFill>
              </a:rPr>
              <a:t> </a:t>
            </a:r>
            <a:r>
              <a:rPr lang="sk-SK" sz="4400" b="1" u="sng" dirty="0" err="1">
                <a:solidFill>
                  <a:srgbClr val="002060"/>
                </a:solidFill>
              </a:rPr>
              <a:t>Galactic</a:t>
            </a:r>
            <a:r>
              <a:rPr lang="sk-SK" sz="4400" b="1" u="sng" dirty="0">
                <a:solidFill>
                  <a:srgbClr val="002060"/>
                </a:solidFill>
              </a:rPr>
              <a:t> </a:t>
            </a:r>
            <a:r>
              <a:rPr lang="sk-SK" sz="4400" b="1" u="sng" dirty="0" err="1">
                <a:solidFill>
                  <a:srgbClr val="002060"/>
                </a:solidFill>
              </a:rPr>
              <a:t>Neighbourhood</a:t>
            </a:r>
            <a:r>
              <a:rPr lang="sk-SK" sz="4400" b="1" u="sng" dirty="0">
                <a:solidFill>
                  <a:srgbClr val="002060"/>
                </a:solidFill>
              </a:rPr>
              <a:t>.</a:t>
            </a:r>
            <a:r>
              <a:rPr lang="sk-SK" sz="4400" b="1" dirty="0">
                <a:solidFill>
                  <a:srgbClr val="002060"/>
                </a:solidFill>
              </a:rPr>
              <a:t> </a:t>
            </a:r>
            <a:r>
              <a:rPr lang="en-US" sz="4400" b="1" dirty="0">
                <a:solidFill>
                  <a:srgbClr val="002060"/>
                </a:solidFill>
              </a:rPr>
              <a:t>Life in the Universe</a:t>
            </a:r>
            <a:r>
              <a:rPr sz="4400" b="1" dirty="0">
                <a:solidFill>
                  <a:srgbClr val="002060"/>
                </a:solidFill>
              </a:rPr>
              <a:t>.</a:t>
            </a:r>
          </a:p>
        </p:txBody>
      </p:sp>
      <p:pic>
        <p:nvPicPr>
          <p:cNvPr id="60" name="image1.png"/>
          <p:cNvPicPr/>
          <p:nvPr/>
        </p:nvPicPr>
        <p:blipFill>
          <a:blip r:embed="rId2"/>
          <a:stretch>
            <a:fillRect/>
          </a:stretch>
        </p:blipFill>
        <p:spPr>
          <a:xfrm>
            <a:off x="-6762" y="-11875"/>
            <a:ext cx="12198762" cy="1061514"/>
          </a:xfrm>
          <a:prstGeom prst="rect">
            <a:avLst/>
          </a:prstGeom>
          <a:ln w="12700">
            <a:miter lim="400000"/>
            <a:headEnd/>
            <a:tailEnd/>
          </a:ln>
        </p:spPr>
      </p:pic>
      <p:pic>
        <p:nvPicPr>
          <p:cNvPr id="61" name="image2.jpg"/>
          <p:cNvPicPr/>
          <p:nvPr/>
        </p:nvPicPr>
        <p:blipFill>
          <a:blip r:embed="rId3"/>
          <a:stretch>
            <a:fillRect/>
          </a:stretch>
        </p:blipFill>
        <p:spPr>
          <a:xfrm>
            <a:off x="-6762" y="5799925"/>
            <a:ext cx="12198762" cy="1051902"/>
          </a:xfrm>
          <a:prstGeom prst="rect">
            <a:avLst/>
          </a:prstGeom>
          <a:ln w="12700">
            <a:miter lim="400000"/>
            <a:headEnd/>
            <a:tailEnd/>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Shape 197"/>
          <p:cNvSpPr/>
          <p:nvPr/>
        </p:nvSpPr>
        <p:spPr>
          <a:xfrm>
            <a:off x="-6761" y="5572490"/>
            <a:ext cx="12198761" cy="23114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198" name="image1.png"/>
          <p:cNvPicPr/>
          <p:nvPr/>
        </p:nvPicPr>
        <p:blipFill>
          <a:blip r:embed="rId2"/>
          <a:stretch>
            <a:fillRect/>
          </a:stretch>
        </p:blipFill>
        <p:spPr>
          <a:xfrm>
            <a:off x="-6762" y="-11875"/>
            <a:ext cx="12198762" cy="1061514"/>
          </a:xfrm>
          <a:prstGeom prst="rect">
            <a:avLst/>
          </a:prstGeom>
          <a:ln w="12700">
            <a:miter lim="400000"/>
            <a:headEnd/>
            <a:tailEnd/>
          </a:ln>
        </p:spPr>
      </p:pic>
      <p:pic>
        <p:nvPicPr>
          <p:cNvPr id="199" name="image2.jpg"/>
          <p:cNvPicPr/>
          <p:nvPr/>
        </p:nvPicPr>
        <p:blipFill>
          <a:blip r:embed="rId3"/>
          <a:stretch>
            <a:fillRect/>
          </a:stretch>
        </p:blipFill>
        <p:spPr>
          <a:xfrm>
            <a:off x="-6762" y="5799925"/>
            <a:ext cx="12198762" cy="1051902"/>
          </a:xfrm>
          <a:prstGeom prst="rect">
            <a:avLst/>
          </a:prstGeom>
          <a:ln w="12700">
            <a:miter lim="400000"/>
            <a:headEnd/>
            <a:tailEnd/>
          </a:ln>
        </p:spPr>
      </p:pic>
      <p:sp>
        <p:nvSpPr>
          <p:cNvPr id="200" name="Shape 200"/>
          <p:cNvSpPr/>
          <p:nvPr/>
        </p:nvSpPr>
        <p:spPr>
          <a:xfrm>
            <a:off x="244631" y="673291"/>
            <a:ext cx="11685322" cy="1260475"/>
          </a:xfrm>
          <a:prstGeom prst="rect">
            <a:avLst/>
          </a:prstGeom>
          <a:ln w="12700">
            <a:miter lim="400000"/>
          </a:ln>
        </p:spPr>
        <p:txBody>
          <a:bodyPr lIns="45719" rIns="45719">
            <a:spAutoFit/>
          </a:bodyPr>
          <a:lstStyle/>
          <a:p>
            <a:pPr lvl="0"/>
            <a:r>
              <a:rPr lang="en-US" sz="4400" u="sng">
                <a:solidFill>
                  <a:srgbClr val="44546A"/>
                </a:solidFill>
              </a:rPr>
              <a:t>Exercise </a:t>
            </a:r>
            <a:r>
              <a:rPr lang="en-US" altLang="en-US" sz="4400" u="sng">
                <a:solidFill>
                  <a:srgbClr val="44546A"/>
                </a:solidFill>
              </a:rPr>
              <a:t>1</a:t>
            </a:r>
            <a:r>
              <a:rPr sz="4400">
                <a:solidFill>
                  <a:srgbClr val="44546A"/>
                </a:solidFill>
              </a:rPr>
              <a:t>: </a:t>
            </a:r>
            <a:r>
              <a:rPr sz="3200">
                <a:solidFill>
                  <a:srgbClr val="44546A"/>
                </a:solidFill>
              </a:rPr>
              <a:t>Will we ever meet alien sentient life and how will we communicate with them?   </a:t>
            </a:r>
          </a:p>
        </p:txBody>
      </p:sp>
      <p:sp>
        <p:nvSpPr>
          <p:cNvPr id="201" name="Shape 201"/>
          <p:cNvSpPr/>
          <p:nvPr/>
        </p:nvSpPr>
        <p:spPr>
          <a:xfrm>
            <a:off x="253339" y="2024340"/>
            <a:ext cx="11685322" cy="3046095"/>
          </a:xfrm>
          <a:prstGeom prst="rect">
            <a:avLst/>
          </a:prstGeom>
          <a:ln w="12700">
            <a:miter lim="400000"/>
          </a:ln>
        </p:spPr>
        <p:txBody>
          <a:bodyPr lIns="45719" rIns="45719">
            <a:spAutoFit/>
          </a:bodyPr>
          <a:lstStyle/>
          <a:p>
            <a:pPr lvl="0"/>
            <a:r>
              <a:rPr lang="en-US" sz="3200">
                <a:solidFill>
                  <a:srgbClr val="002060"/>
                </a:solidFill>
                <a:sym typeface="+mn-ea"/>
              </a:rPr>
              <a:t>Mehodical part</a:t>
            </a:r>
            <a:r>
              <a:rPr sz="3200">
                <a:solidFill>
                  <a:srgbClr val="002060"/>
                </a:solidFill>
                <a:sym typeface="+mn-ea"/>
              </a:rPr>
              <a:t>: </a:t>
            </a:r>
            <a:r>
              <a:rPr lang="en-US" sz="3200">
                <a:solidFill>
                  <a:srgbClr val="002060"/>
                </a:solidFill>
                <a:sym typeface="+mn-ea"/>
              </a:rPr>
              <a:t>module#</a:t>
            </a:r>
            <a:r>
              <a:rPr lang="" altLang="en-US" sz="3200">
                <a:solidFill>
                  <a:srgbClr val="002060"/>
                </a:solidFill>
                <a:sym typeface="+mn-ea"/>
              </a:rPr>
              <a:t>6</a:t>
            </a:r>
            <a:r>
              <a:rPr lang="en-US" sz="3200">
                <a:solidFill>
                  <a:srgbClr val="002060"/>
                </a:solidFill>
                <a:sym typeface="+mn-ea"/>
              </a:rPr>
              <a:t>, topic </a:t>
            </a:r>
            <a:r>
              <a:rPr lang="" altLang="en-US" sz="3200">
                <a:solidFill>
                  <a:srgbClr val="002060"/>
                </a:solidFill>
                <a:sym typeface="+mn-ea"/>
              </a:rPr>
              <a:t>1</a:t>
            </a:r>
            <a:r>
              <a:rPr lang="en-US" sz="3200">
                <a:solidFill>
                  <a:srgbClr val="002060"/>
                </a:solidFill>
                <a:sym typeface="+mn-ea"/>
              </a:rPr>
              <a:t>.</a:t>
            </a:r>
            <a:endParaRPr lang="en-US" sz="3200">
              <a:solidFill>
                <a:srgbClr val="002060"/>
              </a:solidFill>
            </a:endParaRPr>
          </a:p>
          <a:p>
            <a:pPr lvl="0"/>
            <a:r>
              <a:rPr lang="en-US" sz="3200">
                <a:solidFill>
                  <a:srgbClr val="002060"/>
                </a:solidFill>
                <a:sym typeface="+mn-ea"/>
              </a:rPr>
              <a:t>AIM: For students to discuss the possibility of the existence of extraterrestrial intelligent life and to propose methods for communication.  </a:t>
            </a:r>
            <a:endParaRPr lang="en-US" sz="3200">
              <a:solidFill>
                <a:srgbClr val="002060"/>
              </a:solidFill>
            </a:endParaRPr>
          </a:p>
          <a:p>
            <a:pPr lvl="0"/>
            <a:r>
              <a:rPr lang="en-US" sz="3200">
                <a:solidFill>
                  <a:srgbClr val="002060"/>
                </a:solidFill>
                <a:sym typeface="+mn-ea"/>
              </a:rPr>
              <a:t>Materials and Procedure: explained in detail in module#</a:t>
            </a:r>
            <a:r>
              <a:rPr lang="" altLang="en-US" sz="3200">
                <a:solidFill>
                  <a:srgbClr val="002060"/>
                </a:solidFill>
                <a:sym typeface="+mn-ea"/>
              </a:rPr>
              <a:t>6</a:t>
            </a:r>
            <a:r>
              <a:rPr lang="en-US" sz="3200">
                <a:solidFill>
                  <a:srgbClr val="002060"/>
                </a:solidFill>
                <a:sym typeface="+mn-ea"/>
              </a:rPr>
              <a:t>, topic </a:t>
            </a:r>
            <a:r>
              <a:rPr lang="" altLang="en-US" sz="3200">
                <a:solidFill>
                  <a:srgbClr val="002060"/>
                </a:solidFill>
                <a:sym typeface="+mn-ea"/>
              </a:rPr>
              <a:t>1</a:t>
            </a:r>
            <a:r>
              <a:rPr lang="en-US" altLang="en-US" sz="3200">
                <a:solidFill>
                  <a:srgbClr val="002060"/>
                </a:solidFill>
                <a:sym typeface="+mn-ea"/>
              </a:rPr>
              <a:t>, practical exercise section.</a:t>
            </a:r>
            <a:endParaRPr sz="2400">
              <a:solidFill>
                <a:srgbClr val="002060"/>
              </a:solidFill>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Shape 209"/>
          <p:cNvSpPr/>
          <p:nvPr/>
        </p:nvSpPr>
        <p:spPr>
          <a:xfrm>
            <a:off x="-6761" y="5572490"/>
            <a:ext cx="12198761" cy="23114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210" name="image1.png"/>
          <p:cNvPicPr/>
          <p:nvPr/>
        </p:nvPicPr>
        <p:blipFill>
          <a:blip r:embed="rId2"/>
          <a:stretch>
            <a:fillRect/>
          </a:stretch>
        </p:blipFill>
        <p:spPr>
          <a:xfrm>
            <a:off x="-6762" y="-11875"/>
            <a:ext cx="12198762" cy="1061514"/>
          </a:xfrm>
          <a:prstGeom prst="rect">
            <a:avLst/>
          </a:prstGeom>
          <a:ln w="12700">
            <a:miter lim="400000"/>
            <a:headEnd/>
            <a:tailEnd/>
          </a:ln>
        </p:spPr>
      </p:pic>
      <p:pic>
        <p:nvPicPr>
          <p:cNvPr id="211" name="image2.jpg"/>
          <p:cNvPicPr/>
          <p:nvPr/>
        </p:nvPicPr>
        <p:blipFill>
          <a:blip r:embed="rId3"/>
          <a:stretch>
            <a:fillRect/>
          </a:stretch>
        </p:blipFill>
        <p:spPr>
          <a:xfrm>
            <a:off x="-6762" y="5799925"/>
            <a:ext cx="12198762" cy="1051902"/>
          </a:xfrm>
          <a:prstGeom prst="rect">
            <a:avLst/>
          </a:prstGeom>
          <a:ln w="12700">
            <a:miter lim="400000"/>
            <a:headEnd/>
            <a:tailEnd/>
          </a:ln>
        </p:spPr>
      </p:pic>
      <p:sp>
        <p:nvSpPr>
          <p:cNvPr id="212" name="Shape 212"/>
          <p:cNvSpPr/>
          <p:nvPr/>
        </p:nvSpPr>
        <p:spPr>
          <a:xfrm>
            <a:off x="244631" y="705127"/>
            <a:ext cx="11685322" cy="768350"/>
          </a:xfrm>
          <a:prstGeom prst="rect">
            <a:avLst/>
          </a:prstGeom>
          <a:ln w="12700">
            <a:miter lim="400000"/>
          </a:ln>
        </p:spPr>
        <p:txBody>
          <a:bodyPr lIns="45719" rIns="45719">
            <a:spAutoFit/>
          </a:bodyPr>
          <a:lstStyle/>
          <a:p>
            <a:pPr lvl="0"/>
            <a:r>
              <a:rPr lang="en-US" sz="4400" u="sng" dirty="0">
                <a:solidFill>
                  <a:srgbClr val="44546A"/>
                </a:solidFill>
                <a:sym typeface="+mn-ea"/>
              </a:rPr>
              <a:t>Exercise </a:t>
            </a:r>
            <a:r>
              <a:rPr lang="en-US" altLang="en-US" sz="4400" u="sng" dirty="0">
                <a:solidFill>
                  <a:srgbClr val="44546A"/>
                </a:solidFill>
                <a:sym typeface="+mn-ea"/>
              </a:rPr>
              <a:t>2</a:t>
            </a:r>
            <a:r>
              <a:rPr lang="sk-SK" altLang="en-US" sz="4400" u="sng" dirty="0">
                <a:solidFill>
                  <a:srgbClr val="44546A"/>
                </a:solidFill>
                <a:sym typeface="+mn-ea"/>
              </a:rPr>
              <a:t>a</a:t>
            </a:r>
            <a:r>
              <a:rPr sz="4400" dirty="0">
                <a:solidFill>
                  <a:srgbClr val="44546A"/>
                </a:solidFill>
              </a:rPr>
              <a:t>: </a:t>
            </a:r>
            <a:r>
              <a:rPr sz="3600" dirty="0">
                <a:solidFill>
                  <a:srgbClr val="44546A"/>
                </a:solidFill>
              </a:rPr>
              <a:t>Life on another planet, moon or asteroid.</a:t>
            </a:r>
          </a:p>
        </p:txBody>
      </p:sp>
      <p:sp>
        <p:nvSpPr>
          <p:cNvPr id="213" name="Shape 213"/>
          <p:cNvSpPr/>
          <p:nvPr/>
        </p:nvSpPr>
        <p:spPr>
          <a:xfrm>
            <a:off x="253339" y="2473551"/>
            <a:ext cx="11685322" cy="953135"/>
          </a:xfrm>
          <a:prstGeom prst="rect">
            <a:avLst/>
          </a:prstGeom>
          <a:ln w="12700">
            <a:miter lim="400000"/>
          </a:ln>
        </p:spPr>
        <p:txBody>
          <a:bodyPr lIns="45719" rIns="45719">
            <a:spAutoFit/>
          </a:bodyPr>
          <a:lstStyle/>
          <a:p>
            <a:pPr lvl="0"/>
            <a:r>
              <a:rPr sz="2800" b="1">
                <a:solidFill>
                  <a:srgbClr val="002060"/>
                </a:solidFill>
              </a:rPr>
              <a:t>AIM</a:t>
            </a:r>
            <a:r>
              <a:rPr sz="2800">
                <a:solidFill>
                  <a:srgbClr val="002060"/>
                </a:solidFill>
              </a:rPr>
              <a:t>: The students will learn about the requirements and difficulties of life outside Earth.</a:t>
            </a:r>
          </a:p>
        </p:txBody>
      </p:sp>
      <p:sp>
        <p:nvSpPr>
          <p:cNvPr id="214" name="Shape 214"/>
          <p:cNvSpPr/>
          <p:nvPr/>
        </p:nvSpPr>
        <p:spPr>
          <a:xfrm>
            <a:off x="253339" y="3668174"/>
            <a:ext cx="11685322" cy="645160"/>
          </a:xfrm>
          <a:prstGeom prst="rect">
            <a:avLst/>
          </a:prstGeom>
          <a:ln w="12700">
            <a:miter lim="400000"/>
          </a:ln>
        </p:spPr>
        <p:txBody>
          <a:bodyPr lIns="45719" rIns="45719">
            <a:spAutoFit/>
          </a:bodyPr>
          <a:lstStyle/>
          <a:p>
            <a:pPr lvl="0"/>
            <a:r>
              <a:rPr lang="en-US" sz="2800" b="1">
                <a:solidFill>
                  <a:srgbClr val="002060"/>
                </a:solidFill>
              </a:rPr>
              <a:t>Procedure</a:t>
            </a:r>
            <a:r>
              <a:rPr sz="2800" b="1">
                <a:solidFill>
                  <a:srgbClr val="002060"/>
                </a:solidFill>
              </a:rPr>
              <a:t>:</a:t>
            </a:r>
            <a:r>
              <a:rPr sz="3600">
                <a:solidFill>
                  <a:srgbClr val="002060"/>
                </a:solidFill>
              </a:rPr>
              <a:t> </a:t>
            </a:r>
            <a:r>
              <a:rPr lang="en-US" sz="2400">
                <a:solidFill>
                  <a:srgbClr val="002060"/>
                </a:solidFill>
                <a:sym typeface="+mn-ea"/>
              </a:rPr>
              <a:t>described in detail in</a:t>
            </a:r>
            <a:r>
              <a:rPr lang="en-US" altLang="en-US" sz="2400">
                <a:solidFill>
                  <a:srgbClr val="002060"/>
                </a:solidFill>
                <a:sym typeface="+mn-ea"/>
              </a:rPr>
              <a:t> module #</a:t>
            </a:r>
            <a:r>
              <a:rPr lang="" altLang="en-US" sz="2400">
                <a:solidFill>
                  <a:srgbClr val="002060"/>
                </a:solidFill>
                <a:sym typeface="+mn-ea"/>
              </a:rPr>
              <a:t>6</a:t>
            </a:r>
            <a:r>
              <a:rPr lang="en-US" altLang="en-US" sz="2400">
                <a:solidFill>
                  <a:srgbClr val="002060"/>
                </a:solidFill>
                <a:sym typeface="+mn-ea"/>
              </a:rPr>
              <a:t>, topic </a:t>
            </a:r>
            <a:r>
              <a:rPr lang="" altLang="en-US" sz="2400">
                <a:solidFill>
                  <a:srgbClr val="002060"/>
                </a:solidFill>
                <a:sym typeface="+mn-ea"/>
              </a:rPr>
              <a:t>1</a:t>
            </a:r>
            <a:r>
              <a:rPr lang="en-US" altLang="en-US" sz="2400">
                <a:solidFill>
                  <a:srgbClr val="002060"/>
                </a:solidFill>
                <a:sym typeface="+mn-ea"/>
              </a:rPr>
              <a:t>, practical exercise section.</a:t>
            </a:r>
          </a:p>
        </p:txBody>
      </p:sp>
      <p:sp>
        <p:nvSpPr>
          <p:cNvPr id="2" name="Text Box 1"/>
          <p:cNvSpPr txBox="1"/>
          <p:nvPr/>
        </p:nvSpPr>
        <p:spPr>
          <a:xfrm>
            <a:off x="253365" y="1740535"/>
            <a:ext cx="11436985" cy="582295"/>
          </a:xfrm>
          <a:prstGeom prst="rect">
            <a:avLst/>
          </a:prstGeom>
          <a:noFill/>
          <a:ln w="12700" cap="flat">
            <a:noFill/>
            <a:miter lim="400000"/>
          </a:ln>
        </p:spPr>
        <p:style>
          <a:lnRef idx="0">
            <a:srgbClr val="FFFFFF"/>
          </a:lnRef>
          <a:fillRef idx="0">
            <a:srgbClr val="FFFFFF"/>
          </a:fillRef>
          <a:effectRef idx="0">
            <a:srgbClr val="FFFFFF"/>
          </a:effectRef>
          <a:fontRef idx="none"/>
        </p:style>
        <p:txBody>
          <a:bodyPr rot="0" vertOverflow="overflow" horzOverflow="overflow" vert="horz" wrap="square" lIns="45719" tIns="45719" rIns="45719" bIns="45719" numCol="1" spcCol="38100" rtlCol="0" anchor="t" forceAA="0">
            <a:spAutoFit/>
          </a:bodyPr>
          <a:lstStyle/>
          <a:p>
            <a:pPr marL="0" marR="0" indent="0" algn="l" defTabSz="914400" rtl="0" fontAlgn="auto" latinLnBrk="1" hangingPunct="0">
              <a:lnSpc>
                <a:spcPct val="100000"/>
              </a:lnSpc>
              <a:spcBef>
                <a:spcPts val="0"/>
              </a:spcBef>
              <a:spcAft>
                <a:spcPts val="0"/>
              </a:spcAft>
              <a:buClrTx/>
              <a:buSzTx/>
              <a:buFontTx/>
              <a:buNone/>
            </a:pPr>
            <a:r>
              <a:rPr lang="en-US" sz="3200">
                <a:solidFill>
                  <a:srgbClr val="002060"/>
                </a:solidFill>
                <a:sym typeface="+mn-ea"/>
              </a:rPr>
              <a:t>Mehodical part</a:t>
            </a:r>
            <a:r>
              <a:rPr sz="3200">
                <a:solidFill>
                  <a:srgbClr val="002060"/>
                </a:solidFill>
                <a:sym typeface="+mn-ea"/>
              </a:rPr>
              <a:t>: </a:t>
            </a:r>
            <a:r>
              <a:rPr lang="en-US" sz="3200">
                <a:solidFill>
                  <a:srgbClr val="002060"/>
                </a:solidFill>
                <a:sym typeface="+mn-ea"/>
              </a:rPr>
              <a:t>module#</a:t>
            </a:r>
            <a:r>
              <a:rPr lang="" altLang="en-US" sz="3200">
                <a:solidFill>
                  <a:srgbClr val="002060"/>
                </a:solidFill>
                <a:sym typeface="+mn-ea"/>
              </a:rPr>
              <a:t>6</a:t>
            </a:r>
            <a:r>
              <a:rPr lang="en-US" sz="3200">
                <a:solidFill>
                  <a:srgbClr val="002060"/>
                </a:solidFill>
                <a:sym typeface="+mn-ea"/>
              </a:rPr>
              <a:t>, topic </a:t>
            </a:r>
            <a:r>
              <a:rPr lang="" altLang="en-US" sz="3200">
                <a:solidFill>
                  <a:srgbClr val="002060"/>
                </a:solidFill>
                <a:sym typeface="+mn-ea"/>
              </a:rPr>
              <a:t>1</a:t>
            </a:r>
            <a:r>
              <a:rPr lang="en-US" altLang="en-US" sz="3200">
                <a:solidFill>
                  <a:srgbClr val="002060"/>
                </a:solidFill>
                <a:sym typeface="+mn-ea"/>
              </a:rPr>
              <a:t>.</a:t>
            </a:r>
            <a:r>
              <a:rPr lang="en-US" altLang="en-US" sz="2800" b="1">
                <a:solidFill>
                  <a:srgbClr val="FFC000"/>
                </a:solidFill>
                <a:sym typeface="+mn-ea"/>
              </a:rPr>
              <a:t> Suitable for older students</a:t>
            </a:r>
            <a:endParaRPr kumimoji="0" lang="en-US" altLang="en-US" sz="2800" b="1" i="0" u="none" strike="noStrike" cap="none" spc="0" normalizeH="0" baseline="0">
              <a:ln>
                <a:noFill/>
              </a:ln>
              <a:solidFill>
                <a:srgbClr val="FFC000"/>
              </a:solidFill>
              <a:effectLst/>
              <a:uFillTx/>
              <a:latin typeface="Calibri"/>
              <a:ea typeface="Calibri"/>
              <a:cs typeface="Calibri"/>
              <a:sym typeface="+mn-ea"/>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Shape 222"/>
          <p:cNvSpPr/>
          <p:nvPr/>
        </p:nvSpPr>
        <p:spPr>
          <a:xfrm>
            <a:off x="-6761" y="5572490"/>
            <a:ext cx="12198761" cy="23114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223" name="image1.png"/>
          <p:cNvPicPr/>
          <p:nvPr/>
        </p:nvPicPr>
        <p:blipFill>
          <a:blip r:embed="rId2"/>
          <a:stretch>
            <a:fillRect/>
          </a:stretch>
        </p:blipFill>
        <p:spPr>
          <a:xfrm>
            <a:off x="-6762" y="-11875"/>
            <a:ext cx="12198762" cy="1061514"/>
          </a:xfrm>
          <a:prstGeom prst="rect">
            <a:avLst/>
          </a:prstGeom>
          <a:ln w="12700">
            <a:miter lim="400000"/>
            <a:headEnd/>
            <a:tailEnd/>
          </a:ln>
        </p:spPr>
      </p:pic>
      <p:pic>
        <p:nvPicPr>
          <p:cNvPr id="224" name="image2.jpg"/>
          <p:cNvPicPr/>
          <p:nvPr/>
        </p:nvPicPr>
        <p:blipFill>
          <a:blip r:embed="rId3"/>
          <a:stretch>
            <a:fillRect/>
          </a:stretch>
        </p:blipFill>
        <p:spPr>
          <a:xfrm>
            <a:off x="-6762" y="5799925"/>
            <a:ext cx="12198762" cy="1051902"/>
          </a:xfrm>
          <a:prstGeom prst="rect">
            <a:avLst/>
          </a:prstGeom>
          <a:ln w="12700">
            <a:miter lim="400000"/>
            <a:headEnd/>
            <a:tailEnd/>
          </a:ln>
        </p:spPr>
      </p:pic>
      <p:sp>
        <p:nvSpPr>
          <p:cNvPr id="225" name="Shape 225"/>
          <p:cNvSpPr/>
          <p:nvPr/>
        </p:nvSpPr>
        <p:spPr>
          <a:xfrm>
            <a:off x="244631" y="705127"/>
            <a:ext cx="11685322" cy="768350"/>
          </a:xfrm>
          <a:prstGeom prst="rect">
            <a:avLst/>
          </a:prstGeom>
          <a:ln w="12700">
            <a:miter lim="400000"/>
          </a:ln>
        </p:spPr>
        <p:txBody>
          <a:bodyPr lIns="45719" rIns="45719">
            <a:spAutoFit/>
          </a:bodyPr>
          <a:lstStyle/>
          <a:p>
            <a:pPr lvl="0"/>
            <a:r>
              <a:rPr lang="en-US" sz="4400" u="sng" dirty="0">
                <a:solidFill>
                  <a:srgbClr val="44546A"/>
                </a:solidFill>
              </a:rPr>
              <a:t>Exercise </a:t>
            </a:r>
            <a:r>
              <a:rPr lang="sk-SK" altLang="en-US" sz="4400" u="sng" dirty="0">
                <a:solidFill>
                  <a:srgbClr val="44546A"/>
                </a:solidFill>
              </a:rPr>
              <a:t>2b</a:t>
            </a:r>
            <a:r>
              <a:rPr sz="4400" dirty="0">
                <a:solidFill>
                  <a:srgbClr val="44546A"/>
                </a:solidFill>
              </a:rPr>
              <a:t>: </a:t>
            </a:r>
            <a:r>
              <a:rPr sz="3200" dirty="0">
                <a:solidFill>
                  <a:srgbClr val="44546A"/>
                </a:solidFill>
                <a:sym typeface="+mn-ea"/>
              </a:rPr>
              <a:t>Life on another planet, moon or asteroid.</a:t>
            </a:r>
            <a:endParaRPr sz="2800" i="1" dirty="0">
              <a:solidFill>
                <a:srgbClr val="44546A"/>
              </a:solidFill>
            </a:endParaRPr>
          </a:p>
        </p:txBody>
      </p:sp>
      <p:sp>
        <p:nvSpPr>
          <p:cNvPr id="227" name="Shape 227"/>
          <p:cNvSpPr/>
          <p:nvPr/>
        </p:nvSpPr>
        <p:spPr>
          <a:xfrm>
            <a:off x="253291" y="3658590"/>
            <a:ext cx="11685322" cy="645160"/>
          </a:xfrm>
          <a:prstGeom prst="rect">
            <a:avLst/>
          </a:prstGeom>
          <a:ln w="12700">
            <a:miter lim="400000"/>
          </a:ln>
        </p:spPr>
        <p:txBody>
          <a:bodyPr lIns="45719" rIns="45719">
            <a:spAutoFit/>
          </a:bodyPr>
          <a:lstStyle/>
          <a:p>
            <a:pPr lvl="0"/>
            <a:r>
              <a:rPr lang="en-US" sz="2800" b="1">
                <a:solidFill>
                  <a:srgbClr val="002060"/>
                </a:solidFill>
              </a:rPr>
              <a:t>Procedure</a:t>
            </a:r>
            <a:r>
              <a:rPr sz="2800" b="1">
                <a:solidFill>
                  <a:srgbClr val="002060"/>
                </a:solidFill>
              </a:rPr>
              <a:t>:</a:t>
            </a:r>
            <a:r>
              <a:rPr sz="3600">
                <a:solidFill>
                  <a:srgbClr val="002060"/>
                </a:solidFill>
              </a:rPr>
              <a:t> </a:t>
            </a:r>
            <a:r>
              <a:rPr lang="en-US" sz="2400">
                <a:solidFill>
                  <a:srgbClr val="002060"/>
                </a:solidFill>
                <a:sym typeface="+mn-ea"/>
              </a:rPr>
              <a:t>described in detail in</a:t>
            </a:r>
            <a:r>
              <a:rPr lang="en-US" altLang="en-US" sz="2400">
                <a:solidFill>
                  <a:srgbClr val="002060"/>
                </a:solidFill>
                <a:sym typeface="+mn-ea"/>
              </a:rPr>
              <a:t> module #</a:t>
            </a:r>
            <a:r>
              <a:rPr lang="" altLang="en-US" sz="2400">
                <a:solidFill>
                  <a:srgbClr val="002060"/>
                </a:solidFill>
                <a:sym typeface="+mn-ea"/>
              </a:rPr>
              <a:t>6</a:t>
            </a:r>
            <a:r>
              <a:rPr lang="en-US" altLang="en-US" sz="2400">
                <a:solidFill>
                  <a:srgbClr val="002060"/>
                </a:solidFill>
                <a:sym typeface="+mn-ea"/>
              </a:rPr>
              <a:t>, topic </a:t>
            </a:r>
            <a:r>
              <a:rPr lang="" altLang="en-US" sz="2400">
                <a:solidFill>
                  <a:srgbClr val="002060"/>
                </a:solidFill>
                <a:sym typeface="+mn-ea"/>
              </a:rPr>
              <a:t>1</a:t>
            </a:r>
            <a:r>
              <a:rPr lang="en-US" altLang="en-US" sz="2400">
                <a:solidFill>
                  <a:srgbClr val="002060"/>
                </a:solidFill>
                <a:sym typeface="+mn-ea"/>
              </a:rPr>
              <a:t>, practical exercise section.</a:t>
            </a:r>
            <a:endParaRPr lang="en-US" sz="2400">
              <a:solidFill>
                <a:srgbClr val="002060"/>
              </a:solidFill>
            </a:endParaRPr>
          </a:p>
        </p:txBody>
      </p:sp>
      <p:sp>
        <p:nvSpPr>
          <p:cNvPr id="228" name="Shape 228"/>
          <p:cNvSpPr/>
          <p:nvPr/>
        </p:nvSpPr>
        <p:spPr>
          <a:xfrm>
            <a:off x="244631" y="1837319"/>
            <a:ext cx="11685322" cy="553085"/>
          </a:xfrm>
          <a:prstGeom prst="rect">
            <a:avLst/>
          </a:prstGeom>
          <a:ln w="12700">
            <a:miter lim="400000"/>
          </a:ln>
        </p:spPr>
        <p:txBody>
          <a:bodyPr lIns="45719" rIns="45719">
            <a:spAutoFit/>
          </a:bodyPr>
          <a:lstStyle/>
          <a:p>
            <a:pPr marL="0" marR="0" indent="0" algn="l" defTabSz="914400" rtl="0" fontAlgn="auto" latinLnBrk="1" hangingPunct="0">
              <a:lnSpc>
                <a:spcPct val="100000"/>
              </a:lnSpc>
              <a:spcBef>
                <a:spcPts val="0"/>
              </a:spcBef>
              <a:spcAft>
                <a:spcPts val="0"/>
              </a:spcAft>
              <a:buClrTx/>
              <a:buSzTx/>
              <a:buFontTx/>
              <a:buNone/>
            </a:pPr>
            <a:r>
              <a:rPr lang="en-US" sz="3000">
                <a:solidFill>
                  <a:srgbClr val="002060"/>
                </a:solidFill>
                <a:sym typeface="+mn-ea"/>
              </a:rPr>
              <a:t>Mehodical part</a:t>
            </a:r>
            <a:r>
              <a:rPr sz="3000">
                <a:solidFill>
                  <a:srgbClr val="002060"/>
                </a:solidFill>
                <a:sym typeface="+mn-ea"/>
              </a:rPr>
              <a:t>: </a:t>
            </a:r>
            <a:r>
              <a:rPr lang="en-US" sz="3000">
                <a:solidFill>
                  <a:srgbClr val="002060"/>
                </a:solidFill>
                <a:sym typeface="+mn-ea"/>
              </a:rPr>
              <a:t>module#</a:t>
            </a:r>
            <a:r>
              <a:rPr lang="" altLang="en-US" sz="3000">
                <a:solidFill>
                  <a:srgbClr val="002060"/>
                </a:solidFill>
                <a:sym typeface="+mn-ea"/>
              </a:rPr>
              <a:t>6</a:t>
            </a:r>
            <a:r>
              <a:rPr lang="en-US" sz="3000">
                <a:solidFill>
                  <a:srgbClr val="002060"/>
                </a:solidFill>
                <a:sym typeface="+mn-ea"/>
              </a:rPr>
              <a:t>, topic </a:t>
            </a:r>
            <a:r>
              <a:rPr lang="" altLang="en-US" sz="3000">
                <a:solidFill>
                  <a:srgbClr val="002060"/>
                </a:solidFill>
                <a:sym typeface="+mn-ea"/>
              </a:rPr>
              <a:t>1</a:t>
            </a:r>
            <a:r>
              <a:rPr lang="en-US" altLang="en-US" sz="3000">
                <a:solidFill>
                  <a:srgbClr val="002060"/>
                </a:solidFill>
                <a:sym typeface="+mn-ea"/>
              </a:rPr>
              <a:t>.</a:t>
            </a:r>
            <a:r>
              <a:rPr lang="en-US" altLang="en-US" sz="3000" b="1">
                <a:solidFill>
                  <a:srgbClr val="FFC000"/>
                </a:solidFill>
                <a:sym typeface="+mn-ea"/>
              </a:rPr>
              <a:t> Suitable for younger students</a:t>
            </a:r>
            <a:endParaRPr sz="2400">
              <a:solidFill>
                <a:srgbClr val="002060"/>
              </a:solidFill>
            </a:endParaRPr>
          </a:p>
        </p:txBody>
      </p:sp>
      <p:sp>
        <p:nvSpPr>
          <p:cNvPr id="213" name="Shape 213"/>
          <p:cNvSpPr/>
          <p:nvPr/>
        </p:nvSpPr>
        <p:spPr>
          <a:xfrm>
            <a:off x="253339" y="2527526"/>
            <a:ext cx="11685322" cy="953135"/>
          </a:xfrm>
          <a:prstGeom prst="rect">
            <a:avLst/>
          </a:prstGeom>
          <a:ln w="12700">
            <a:miter lim="400000"/>
          </a:ln>
        </p:spPr>
        <p:txBody>
          <a:bodyPr lIns="45719" rIns="45719">
            <a:spAutoFit/>
          </a:bodyPr>
          <a:lstStyle/>
          <a:p>
            <a:pPr lvl="0"/>
            <a:r>
              <a:rPr sz="2800" b="1">
                <a:solidFill>
                  <a:srgbClr val="002060"/>
                </a:solidFill>
              </a:rPr>
              <a:t>AIM</a:t>
            </a:r>
            <a:r>
              <a:rPr sz="2800">
                <a:solidFill>
                  <a:srgbClr val="002060"/>
                </a:solidFill>
              </a:rPr>
              <a:t>: The students will learn about the requirements and difficulties of life outside Earth.</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Shape 235"/>
          <p:cNvSpPr/>
          <p:nvPr/>
        </p:nvSpPr>
        <p:spPr>
          <a:xfrm>
            <a:off x="-6761" y="5572490"/>
            <a:ext cx="12198761" cy="23114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236" name="image1.png"/>
          <p:cNvPicPr/>
          <p:nvPr/>
        </p:nvPicPr>
        <p:blipFill>
          <a:blip r:embed="rId2"/>
          <a:stretch>
            <a:fillRect/>
          </a:stretch>
        </p:blipFill>
        <p:spPr>
          <a:xfrm>
            <a:off x="-6762" y="-11875"/>
            <a:ext cx="12198762" cy="1061514"/>
          </a:xfrm>
          <a:prstGeom prst="rect">
            <a:avLst/>
          </a:prstGeom>
          <a:ln w="12700">
            <a:miter lim="400000"/>
            <a:headEnd/>
            <a:tailEnd/>
          </a:ln>
        </p:spPr>
      </p:pic>
      <p:pic>
        <p:nvPicPr>
          <p:cNvPr id="237" name="image2.jpg"/>
          <p:cNvPicPr/>
          <p:nvPr/>
        </p:nvPicPr>
        <p:blipFill>
          <a:blip r:embed="rId3"/>
          <a:stretch>
            <a:fillRect/>
          </a:stretch>
        </p:blipFill>
        <p:spPr>
          <a:xfrm>
            <a:off x="-6762" y="5799925"/>
            <a:ext cx="12198762" cy="1051902"/>
          </a:xfrm>
          <a:prstGeom prst="rect">
            <a:avLst/>
          </a:prstGeom>
          <a:ln w="12700">
            <a:miter lim="400000"/>
            <a:headEnd/>
            <a:tailEnd/>
          </a:ln>
        </p:spPr>
      </p:pic>
      <p:sp>
        <p:nvSpPr>
          <p:cNvPr id="238" name="Shape 238"/>
          <p:cNvSpPr/>
          <p:nvPr/>
        </p:nvSpPr>
        <p:spPr>
          <a:xfrm>
            <a:off x="244631" y="705127"/>
            <a:ext cx="11685322" cy="1445260"/>
          </a:xfrm>
          <a:prstGeom prst="rect">
            <a:avLst/>
          </a:prstGeom>
          <a:ln w="12700">
            <a:miter lim="400000"/>
          </a:ln>
        </p:spPr>
        <p:txBody>
          <a:bodyPr lIns="45719" rIns="45719">
            <a:spAutoFit/>
          </a:bodyPr>
          <a:lstStyle/>
          <a:p>
            <a:pPr lvl="0"/>
            <a:r>
              <a:rPr lang="en-US" sz="4400" u="sng" dirty="0">
                <a:solidFill>
                  <a:srgbClr val="44546A"/>
                </a:solidFill>
              </a:rPr>
              <a:t>Exercise </a:t>
            </a:r>
            <a:r>
              <a:rPr lang="sk-SK" sz="4400" u="sng" dirty="0">
                <a:solidFill>
                  <a:srgbClr val="44546A"/>
                </a:solidFill>
              </a:rPr>
              <a:t>3a</a:t>
            </a:r>
            <a:r>
              <a:rPr sz="4400" dirty="0">
                <a:solidFill>
                  <a:srgbClr val="44546A"/>
                </a:solidFill>
              </a:rPr>
              <a:t>:</a:t>
            </a:r>
            <a:r>
              <a:rPr lang="en-US" sz="4400" dirty="0">
                <a:solidFill>
                  <a:srgbClr val="44546A"/>
                </a:solidFill>
              </a:rPr>
              <a:t> </a:t>
            </a:r>
            <a:r>
              <a:rPr sz="3600" dirty="0">
                <a:solidFill>
                  <a:srgbClr val="44546A"/>
                </a:solidFill>
              </a:rPr>
              <a:t>How to find out whether we are alone in the Universe or just one among many?</a:t>
            </a:r>
            <a:r>
              <a:rPr sz="4400" dirty="0">
                <a:solidFill>
                  <a:srgbClr val="44546A"/>
                </a:solidFill>
              </a:rPr>
              <a:t>  </a:t>
            </a:r>
            <a:endParaRPr sz="2200" dirty="0">
              <a:solidFill>
                <a:srgbClr val="44546A"/>
              </a:solidFill>
            </a:endParaRPr>
          </a:p>
        </p:txBody>
      </p:sp>
      <p:sp>
        <p:nvSpPr>
          <p:cNvPr id="240" name="Shape 240"/>
          <p:cNvSpPr/>
          <p:nvPr/>
        </p:nvSpPr>
        <p:spPr>
          <a:xfrm>
            <a:off x="253339" y="2150044"/>
            <a:ext cx="11685322" cy="2245360"/>
          </a:xfrm>
          <a:prstGeom prst="rect">
            <a:avLst/>
          </a:prstGeom>
          <a:ln w="12700">
            <a:miter lim="400000"/>
          </a:ln>
        </p:spPr>
        <p:txBody>
          <a:bodyPr lIns="45719" rIns="45719">
            <a:spAutoFit/>
          </a:bodyPr>
          <a:lstStyle/>
          <a:p>
            <a:pPr lvl="0"/>
            <a:r>
              <a:rPr lang="en-US" sz="2800" b="1">
                <a:solidFill>
                  <a:srgbClr val="002060"/>
                </a:solidFill>
              </a:rPr>
              <a:t>Methodical part: </a:t>
            </a:r>
            <a:r>
              <a:rPr lang="en-US" sz="2800">
                <a:solidFill>
                  <a:srgbClr val="002060"/>
                </a:solidFill>
                <a:sym typeface="+mn-ea"/>
              </a:rPr>
              <a:t>module#</a:t>
            </a:r>
            <a:r>
              <a:rPr lang="" altLang="en-US" sz="2800">
                <a:solidFill>
                  <a:srgbClr val="002060"/>
                </a:solidFill>
                <a:sym typeface="+mn-ea"/>
              </a:rPr>
              <a:t>6</a:t>
            </a:r>
            <a:r>
              <a:rPr lang="en-US" sz="2800">
                <a:solidFill>
                  <a:srgbClr val="002060"/>
                </a:solidFill>
                <a:sym typeface="+mn-ea"/>
              </a:rPr>
              <a:t>, topic </a:t>
            </a:r>
            <a:r>
              <a:rPr lang="" altLang="en-US" sz="2800">
                <a:solidFill>
                  <a:srgbClr val="002060"/>
                </a:solidFill>
                <a:sym typeface="+mn-ea"/>
              </a:rPr>
              <a:t>1</a:t>
            </a:r>
            <a:r>
              <a:rPr lang="en-US" altLang="en-US" sz="2800">
                <a:solidFill>
                  <a:srgbClr val="002060"/>
                </a:solidFill>
                <a:sym typeface="+mn-ea"/>
              </a:rPr>
              <a:t>.</a:t>
            </a:r>
            <a:r>
              <a:rPr lang="en-US" altLang="en-US" sz="2800" b="1">
                <a:solidFill>
                  <a:srgbClr val="FFC000"/>
                </a:solidFill>
                <a:sym typeface="+mn-ea"/>
              </a:rPr>
              <a:t> Suitable for older students</a:t>
            </a:r>
          </a:p>
          <a:p>
            <a:pPr lvl="0"/>
            <a:endParaRPr lang="en-US" altLang="en-US" sz="2800" b="1">
              <a:solidFill>
                <a:srgbClr val="FFC000"/>
              </a:solidFill>
              <a:sym typeface="+mn-ea"/>
            </a:endParaRPr>
          </a:p>
          <a:p>
            <a:pPr lvl="0"/>
            <a:r>
              <a:rPr lang="en-US" altLang="en-US" sz="2800" b="1">
                <a:solidFill>
                  <a:srgbClr val="031282"/>
                </a:solidFill>
                <a:sym typeface="+mn-ea"/>
              </a:rPr>
              <a:t>AIM: </a:t>
            </a:r>
            <a:r>
              <a:rPr lang="en-US" sz="2800" b="1">
                <a:solidFill>
                  <a:srgbClr val="031282"/>
                </a:solidFill>
              </a:rPr>
              <a:t> Students will learn about the research methods and activities the scientists use to study the cosmos and aim to suggest a plan for a future mission in space. </a:t>
            </a:r>
          </a:p>
        </p:txBody>
      </p:sp>
      <p:sp>
        <p:nvSpPr>
          <p:cNvPr id="227" name="Shape 227"/>
          <p:cNvSpPr/>
          <p:nvPr/>
        </p:nvSpPr>
        <p:spPr>
          <a:xfrm>
            <a:off x="253291" y="4395190"/>
            <a:ext cx="11685322" cy="645160"/>
          </a:xfrm>
          <a:prstGeom prst="rect">
            <a:avLst/>
          </a:prstGeom>
          <a:ln w="12700">
            <a:miter lim="400000"/>
          </a:ln>
        </p:spPr>
        <p:txBody>
          <a:bodyPr lIns="45719" rIns="45719">
            <a:spAutoFit/>
          </a:bodyPr>
          <a:lstStyle/>
          <a:p>
            <a:pPr lvl="0"/>
            <a:r>
              <a:rPr lang="en-US" sz="2800" b="1">
                <a:solidFill>
                  <a:srgbClr val="002060"/>
                </a:solidFill>
              </a:rPr>
              <a:t>Procedure</a:t>
            </a:r>
            <a:r>
              <a:rPr sz="2800" b="1">
                <a:solidFill>
                  <a:srgbClr val="002060"/>
                </a:solidFill>
              </a:rPr>
              <a:t>:</a:t>
            </a:r>
            <a:r>
              <a:rPr sz="3600">
                <a:solidFill>
                  <a:srgbClr val="002060"/>
                </a:solidFill>
              </a:rPr>
              <a:t> </a:t>
            </a:r>
            <a:r>
              <a:rPr lang="en-US" sz="2400">
                <a:solidFill>
                  <a:srgbClr val="002060"/>
                </a:solidFill>
                <a:sym typeface="+mn-ea"/>
              </a:rPr>
              <a:t>described in detail in</a:t>
            </a:r>
            <a:r>
              <a:rPr lang="en-US" altLang="en-US" sz="2400">
                <a:solidFill>
                  <a:srgbClr val="002060"/>
                </a:solidFill>
                <a:sym typeface="+mn-ea"/>
              </a:rPr>
              <a:t> module #</a:t>
            </a:r>
            <a:r>
              <a:rPr lang="" altLang="en-US" sz="2400">
                <a:solidFill>
                  <a:srgbClr val="002060"/>
                </a:solidFill>
                <a:sym typeface="+mn-ea"/>
              </a:rPr>
              <a:t>6</a:t>
            </a:r>
            <a:r>
              <a:rPr lang="en-US" altLang="en-US" sz="2400">
                <a:solidFill>
                  <a:srgbClr val="002060"/>
                </a:solidFill>
                <a:sym typeface="+mn-ea"/>
              </a:rPr>
              <a:t>, topic </a:t>
            </a:r>
            <a:r>
              <a:rPr lang="" altLang="en-US" sz="2400">
                <a:solidFill>
                  <a:srgbClr val="002060"/>
                </a:solidFill>
                <a:sym typeface="+mn-ea"/>
              </a:rPr>
              <a:t>1</a:t>
            </a:r>
            <a:r>
              <a:rPr lang="en-US" altLang="en-US" sz="2400">
                <a:solidFill>
                  <a:srgbClr val="002060"/>
                </a:solidFill>
                <a:sym typeface="+mn-ea"/>
              </a:rPr>
              <a:t>, practical exercise section.</a:t>
            </a:r>
            <a:endParaRPr lang="en-US" sz="2400">
              <a:solidFill>
                <a:srgbClr val="002060"/>
              </a:solidFill>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 name="Shape 253"/>
          <p:cNvSpPr/>
          <p:nvPr/>
        </p:nvSpPr>
        <p:spPr>
          <a:xfrm>
            <a:off x="-6761" y="5572490"/>
            <a:ext cx="12198761" cy="23114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254" name="image1.png"/>
          <p:cNvPicPr/>
          <p:nvPr/>
        </p:nvPicPr>
        <p:blipFill>
          <a:blip r:embed="rId2"/>
          <a:stretch>
            <a:fillRect/>
          </a:stretch>
        </p:blipFill>
        <p:spPr>
          <a:xfrm>
            <a:off x="-6762" y="-11875"/>
            <a:ext cx="12198762" cy="1061514"/>
          </a:xfrm>
          <a:prstGeom prst="rect">
            <a:avLst/>
          </a:prstGeom>
          <a:ln w="12700">
            <a:miter lim="400000"/>
            <a:headEnd/>
            <a:tailEnd/>
          </a:ln>
        </p:spPr>
      </p:pic>
      <p:pic>
        <p:nvPicPr>
          <p:cNvPr id="255" name="image2.jpg"/>
          <p:cNvPicPr/>
          <p:nvPr/>
        </p:nvPicPr>
        <p:blipFill>
          <a:blip r:embed="rId3"/>
          <a:stretch>
            <a:fillRect/>
          </a:stretch>
        </p:blipFill>
        <p:spPr>
          <a:xfrm>
            <a:off x="-6762" y="5799925"/>
            <a:ext cx="12198762" cy="1051902"/>
          </a:xfrm>
          <a:prstGeom prst="rect">
            <a:avLst/>
          </a:prstGeom>
          <a:ln w="12700">
            <a:miter lim="400000"/>
            <a:headEnd/>
            <a:tailEnd/>
          </a:ln>
        </p:spPr>
      </p:pic>
      <p:sp>
        <p:nvSpPr>
          <p:cNvPr id="256" name="Shape 256"/>
          <p:cNvSpPr/>
          <p:nvPr/>
        </p:nvSpPr>
        <p:spPr>
          <a:xfrm>
            <a:off x="244631" y="705127"/>
            <a:ext cx="11685322" cy="1260475"/>
          </a:xfrm>
          <a:prstGeom prst="rect">
            <a:avLst/>
          </a:prstGeom>
          <a:ln w="12700">
            <a:miter lim="400000"/>
          </a:ln>
        </p:spPr>
        <p:txBody>
          <a:bodyPr lIns="45719" rIns="45719">
            <a:spAutoFit/>
          </a:bodyPr>
          <a:lstStyle/>
          <a:p>
            <a:pPr lvl="0"/>
            <a:r>
              <a:rPr lang="en-US" sz="4400" u="sng" dirty="0">
                <a:solidFill>
                  <a:srgbClr val="44546A"/>
                </a:solidFill>
              </a:rPr>
              <a:t>Exercise </a:t>
            </a:r>
            <a:r>
              <a:rPr lang="sk-SK" altLang="en-US" sz="4400" u="sng" dirty="0">
                <a:solidFill>
                  <a:srgbClr val="44546A"/>
                </a:solidFill>
              </a:rPr>
              <a:t>3b</a:t>
            </a:r>
            <a:r>
              <a:rPr sz="4400" dirty="0">
                <a:solidFill>
                  <a:srgbClr val="44546A"/>
                </a:solidFill>
              </a:rPr>
              <a:t>:</a:t>
            </a:r>
            <a:r>
              <a:rPr sz="3200" dirty="0">
                <a:solidFill>
                  <a:srgbClr val="44546A"/>
                </a:solidFill>
              </a:rPr>
              <a:t> How the scientists conduct scientific research on other planets. </a:t>
            </a:r>
          </a:p>
        </p:txBody>
      </p:sp>
      <p:sp>
        <p:nvSpPr>
          <p:cNvPr id="257" name="Shape 257"/>
          <p:cNvSpPr/>
          <p:nvPr/>
        </p:nvSpPr>
        <p:spPr>
          <a:xfrm>
            <a:off x="253521" y="4457360"/>
            <a:ext cx="11685322" cy="953135"/>
          </a:xfrm>
          <a:prstGeom prst="rect">
            <a:avLst/>
          </a:prstGeom>
          <a:ln w="12700">
            <a:miter lim="400000"/>
          </a:ln>
        </p:spPr>
        <p:txBody>
          <a:bodyPr lIns="45719" rIns="45719">
            <a:spAutoFit/>
          </a:bodyPr>
          <a:lstStyle/>
          <a:p>
            <a:pPr lvl="0"/>
            <a:r>
              <a:rPr lang="en-US" sz="2800" b="1">
                <a:solidFill>
                  <a:srgbClr val="002060"/>
                </a:solidFill>
                <a:sym typeface="+mn-ea"/>
              </a:rPr>
              <a:t>Procedure</a:t>
            </a:r>
            <a:r>
              <a:rPr sz="2800" b="1">
                <a:solidFill>
                  <a:srgbClr val="002060"/>
                </a:solidFill>
                <a:sym typeface="+mn-ea"/>
              </a:rPr>
              <a:t>:</a:t>
            </a:r>
            <a:r>
              <a:rPr sz="2800">
                <a:solidFill>
                  <a:srgbClr val="002060"/>
                </a:solidFill>
                <a:sym typeface="+mn-ea"/>
              </a:rPr>
              <a:t> </a:t>
            </a:r>
            <a:r>
              <a:rPr lang="en-US" sz="2800">
                <a:solidFill>
                  <a:srgbClr val="002060"/>
                </a:solidFill>
                <a:sym typeface="+mn-ea"/>
              </a:rPr>
              <a:t>described in detail in</a:t>
            </a:r>
            <a:r>
              <a:rPr lang="en-US" altLang="en-US" sz="2800">
                <a:solidFill>
                  <a:srgbClr val="002060"/>
                </a:solidFill>
                <a:sym typeface="+mn-ea"/>
              </a:rPr>
              <a:t> module #</a:t>
            </a:r>
            <a:r>
              <a:rPr lang="" altLang="en-US" sz="2800">
                <a:solidFill>
                  <a:srgbClr val="002060"/>
                </a:solidFill>
                <a:sym typeface="+mn-ea"/>
              </a:rPr>
              <a:t>6</a:t>
            </a:r>
            <a:r>
              <a:rPr lang="en-US" altLang="en-US" sz="2800">
                <a:solidFill>
                  <a:srgbClr val="002060"/>
                </a:solidFill>
                <a:sym typeface="+mn-ea"/>
              </a:rPr>
              <a:t>, topic </a:t>
            </a:r>
            <a:r>
              <a:rPr lang="" altLang="en-US" sz="2800">
                <a:solidFill>
                  <a:srgbClr val="002060"/>
                </a:solidFill>
                <a:sym typeface="+mn-ea"/>
              </a:rPr>
              <a:t>1</a:t>
            </a:r>
            <a:r>
              <a:rPr lang="en-US" altLang="en-US" sz="2800">
                <a:solidFill>
                  <a:srgbClr val="002060"/>
                </a:solidFill>
                <a:sym typeface="+mn-ea"/>
              </a:rPr>
              <a:t>, practical exercise section.</a:t>
            </a:r>
            <a:endParaRPr sz="2400">
              <a:solidFill>
                <a:srgbClr val="002060"/>
              </a:solidFill>
            </a:endParaRPr>
          </a:p>
        </p:txBody>
      </p:sp>
      <p:sp>
        <p:nvSpPr>
          <p:cNvPr id="258" name="Shape 258"/>
          <p:cNvSpPr/>
          <p:nvPr/>
        </p:nvSpPr>
        <p:spPr>
          <a:xfrm>
            <a:off x="253339" y="2211417"/>
            <a:ext cx="11685322" cy="2245360"/>
          </a:xfrm>
          <a:prstGeom prst="rect">
            <a:avLst/>
          </a:prstGeom>
          <a:ln w="12700">
            <a:miter lim="400000"/>
          </a:ln>
        </p:spPr>
        <p:txBody>
          <a:bodyPr lIns="45719" rIns="45719">
            <a:spAutoFit/>
          </a:bodyPr>
          <a:lstStyle/>
          <a:p>
            <a:pPr lvl="0"/>
            <a:r>
              <a:rPr lang="en-US" sz="2800" b="1">
                <a:solidFill>
                  <a:srgbClr val="002060"/>
                </a:solidFill>
                <a:sym typeface="+mn-ea"/>
              </a:rPr>
              <a:t>Methodical part: </a:t>
            </a:r>
            <a:r>
              <a:rPr lang="en-US" sz="2800">
                <a:solidFill>
                  <a:srgbClr val="002060"/>
                </a:solidFill>
                <a:sym typeface="+mn-ea"/>
              </a:rPr>
              <a:t>module#</a:t>
            </a:r>
            <a:r>
              <a:rPr lang="" altLang="en-US" sz="2800">
                <a:solidFill>
                  <a:srgbClr val="002060"/>
                </a:solidFill>
                <a:sym typeface="+mn-ea"/>
              </a:rPr>
              <a:t>6</a:t>
            </a:r>
            <a:r>
              <a:rPr lang="en-US" sz="2800">
                <a:solidFill>
                  <a:srgbClr val="002060"/>
                </a:solidFill>
                <a:sym typeface="+mn-ea"/>
              </a:rPr>
              <a:t>, topic </a:t>
            </a:r>
            <a:r>
              <a:rPr lang="" altLang="en-US" sz="2800">
                <a:solidFill>
                  <a:srgbClr val="002060"/>
                </a:solidFill>
                <a:sym typeface="+mn-ea"/>
              </a:rPr>
              <a:t>1</a:t>
            </a:r>
            <a:r>
              <a:rPr lang="en-US" altLang="en-US" sz="2800">
                <a:solidFill>
                  <a:srgbClr val="002060"/>
                </a:solidFill>
                <a:sym typeface="+mn-ea"/>
              </a:rPr>
              <a:t>.</a:t>
            </a:r>
            <a:r>
              <a:rPr lang="en-US" altLang="en-US" sz="2800" b="1">
                <a:solidFill>
                  <a:srgbClr val="FFC000"/>
                </a:solidFill>
                <a:sym typeface="+mn-ea"/>
              </a:rPr>
              <a:t> Suitable for older students.</a:t>
            </a:r>
          </a:p>
          <a:p>
            <a:pPr lvl="0"/>
            <a:endParaRPr lang="en-US" altLang="en-US" sz="2800" b="1">
              <a:solidFill>
                <a:srgbClr val="FFC000"/>
              </a:solidFill>
              <a:sym typeface="+mn-ea"/>
            </a:endParaRPr>
          </a:p>
          <a:p>
            <a:pPr lvl="0"/>
            <a:r>
              <a:rPr sz="2800" b="1">
                <a:solidFill>
                  <a:srgbClr val="002060"/>
                </a:solidFill>
              </a:rPr>
              <a:t>AIM</a:t>
            </a:r>
            <a:r>
              <a:rPr sz="2800">
                <a:solidFill>
                  <a:srgbClr val="002060"/>
                </a:solidFill>
              </a:rPr>
              <a:t>: Students will learn about research methods and activities the scientists use to study the celestial bodies and propose a plan for a scientific expedition.</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 name="Shape 271"/>
          <p:cNvSpPr/>
          <p:nvPr/>
        </p:nvSpPr>
        <p:spPr>
          <a:xfrm>
            <a:off x="-6761" y="5572490"/>
            <a:ext cx="12198761" cy="23114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272" name="image1.png"/>
          <p:cNvPicPr/>
          <p:nvPr/>
        </p:nvPicPr>
        <p:blipFill>
          <a:blip r:embed="rId2"/>
          <a:stretch>
            <a:fillRect/>
          </a:stretch>
        </p:blipFill>
        <p:spPr>
          <a:xfrm>
            <a:off x="-6762" y="-11875"/>
            <a:ext cx="12198762" cy="1061514"/>
          </a:xfrm>
          <a:prstGeom prst="rect">
            <a:avLst/>
          </a:prstGeom>
          <a:ln w="12700">
            <a:miter lim="400000"/>
            <a:headEnd/>
            <a:tailEnd/>
          </a:ln>
        </p:spPr>
      </p:pic>
      <p:pic>
        <p:nvPicPr>
          <p:cNvPr id="273" name="image2.jpg"/>
          <p:cNvPicPr/>
          <p:nvPr/>
        </p:nvPicPr>
        <p:blipFill>
          <a:blip r:embed="rId3"/>
          <a:stretch>
            <a:fillRect/>
          </a:stretch>
        </p:blipFill>
        <p:spPr>
          <a:xfrm>
            <a:off x="-6762" y="5799925"/>
            <a:ext cx="12198762" cy="1051902"/>
          </a:xfrm>
          <a:prstGeom prst="rect">
            <a:avLst/>
          </a:prstGeom>
          <a:ln w="12700">
            <a:miter lim="400000"/>
            <a:headEnd/>
            <a:tailEnd/>
          </a:ln>
        </p:spPr>
      </p:pic>
      <p:sp>
        <p:nvSpPr>
          <p:cNvPr id="274" name="Shape 274"/>
          <p:cNvSpPr/>
          <p:nvPr/>
        </p:nvSpPr>
        <p:spPr>
          <a:xfrm>
            <a:off x="355277" y="1449496"/>
            <a:ext cx="11481446" cy="3046095"/>
          </a:xfrm>
          <a:prstGeom prst="rect">
            <a:avLst/>
          </a:prstGeom>
          <a:ln w="12700">
            <a:miter lim="400000"/>
          </a:ln>
        </p:spPr>
        <p:txBody>
          <a:bodyPr lIns="45719" rIns="45719">
            <a:spAutoFit/>
          </a:bodyPr>
          <a:lstStyle/>
          <a:p>
            <a:pPr lvl="0"/>
            <a:r>
              <a:rPr lang="en-US" sz="2400" b="1"/>
              <a:t>Additional resources</a:t>
            </a:r>
            <a:r>
              <a:rPr sz="2400" b="1"/>
              <a:t>:</a:t>
            </a:r>
            <a:endParaRPr sz="2400"/>
          </a:p>
          <a:p>
            <a:pPr lvl="0"/>
            <a:r>
              <a:rPr sz="2400"/>
              <a:t>1.</a:t>
            </a:r>
            <a:r>
              <a:rPr lang="en-US" sz="2400"/>
              <a:t>Models of space crafts and telescopes</a:t>
            </a:r>
            <a:r>
              <a:rPr sz="2400"/>
              <a:t>: https://www.esa.int/kids/en/things_to_do   </a:t>
            </a:r>
          </a:p>
          <a:p>
            <a:pPr lvl="0"/>
            <a:r>
              <a:rPr sz="2400"/>
              <a:t>2. </a:t>
            </a:r>
            <a:r>
              <a:rPr lang="en-US" sz="2400"/>
              <a:t>Build and launch your own rocket:</a:t>
            </a:r>
            <a:r>
              <a:rPr sz="2400"/>
              <a:t> http://www.esa.int/Education/Teachers_Corner/Up_up_up_Build_and_launch_your_own_rockets_Teach_with_space_PR23</a:t>
            </a:r>
          </a:p>
          <a:p>
            <a:pPr lvl="0"/>
            <a:r>
              <a:rPr sz="2400"/>
              <a:t>3. </a:t>
            </a:r>
            <a:r>
              <a:rPr lang="en-US" sz="2400"/>
              <a:t>Is there life on Mars</a:t>
            </a:r>
            <a:r>
              <a:rPr sz="2400"/>
              <a:t>: https://www.pbs.org/deepspace/classroom/activity7.html</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Shape 237"/>
          <p:cNvSpPr/>
          <p:nvPr/>
        </p:nvSpPr>
        <p:spPr>
          <a:xfrm>
            <a:off x="-6761" y="5572490"/>
            <a:ext cx="12198761" cy="231139"/>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238" name="image1.png"/>
          <p:cNvPicPr/>
          <p:nvPr/>
        </p:nvPicPr>
        <p:blipFill>
          <a:blip r:embed="rId3"/>
          <a:stretch>
            <a:fillRect/>
          </a:stretch>
        </p:blipFill>
        <p:spPr>
          <a:xfrm>
            <a:off x="-6762" y="-11875"/>
            <a:ext cx="12198762" cy="1061514"/>
          </a:xfrm>
          <a:prstGeom prst="rect">
            <a:avLst/>
          </a:prstGeom>
          <a:ln w="12700">
            <a:miter lim="400000"/>
            <a:headEnd/>
            <a:tailEnd/>
          </a:ln>
        </p:spPr>
      </p:pic>
      <p:pic>
        <p:nvPicPr>
          <p:cNvPr id="239" name="image2.jpeg"/>
          <p:cNvPicPr/>
          <p:nvPr/>
        </p:nvPicPr>
        <p:blipFill>
          <a:blip r:embed="rId4"/>
          <a:stretch>
            <a:fillRect/>
          </a:stretch>
        </p:blipFill>
        <p:spPr>
          <a:xfrm>
            <a:off x="-6762" y="5799925"/>
            <a:ext cx="12198762" cy="1051902"/>
          </a:xfrm>
          <a:prstGeom prst="rect">
            <a:avLst/>
          </a:prstGeom>
          <a:ln w="12700">
            <a:miter lim="400000"/>
            <a:headEnd/>
            <a:tailEnd/>
          </a:ln>
        </p:spPr>
      </p:pic>
      <p:sp>
        <p:nvSpPr>
          <p:cNvPr id="240" name="Shape 240"/>
          <p:cNvSpPr/>
          <p:nvPr/>
        </p:nvSpPr>
        <p:spPr>
          <a:xfrm>
            <a:off x="261256" y="836615"/>
            <a:ext cx="11685322" cy="676910"/>
          </a:xfrm>
          <a:prstGeom prst="rect">
            <a:avLst/>
          </a:prstGeom>
          <a:ln w="12700">
            <a:miter lim="400000"/>
          </a:ln>
        </p:spPr>
        <p:txBody>
          <a:bodyPr lIns="0" tIns="0" rIns="0" bIns="0">
            <a:spAutoFit/>
          </a:bodyPr>
          <a:lstStyle>
            <a:lvl1pPr algn="ctr">
              <a:defRPr sz="4400" u="sng">
                <a:solidFill>
                  <a:srgbClr val="002060"/>
                </a:solidFill>
                <a:latin typeface="Calibri"/>
                <a:ea typeface="Calibri"/>
                <a:cs typeface="Calibri"/>
                <a:sym typeface="Calibri"/>
              </a:defRPr>
            </a:lvl1pPr>
          </a:lstStyle>
          <a:p>
            <a:pPr lvl="0">
              <a:defRPr sz="1800" u="none">
                <a:solidFill>
                  <a:srgbClr val="000000"/>
                </a:solidFill>
              </a:defRPr>
            </a:pPr>
            <a:r>
              <a:rPr lang="en-US" sz="4400" u="sng">
                <a:solidFill>
                  <a:srgbClr val="002060"/>
                </a:solidFill>
              </a:rPr>
              <a:t>Conclusions, results check 1</a:t>
            </a:r>
          </a:p>
        </p:txBody>
      </p:sp>
      <p:sp>
        <p:nvSpPr>
          <p:cNvPr id="241" name="Shape 241"/>
          <p:cNvSpPr/>
          <p:nvPr/>
        </p:nvSpPr>
        <p:spPr>
          <a:xfrm>
            <a:off x="400956" y="1645512"/>
            <a:ext cx="11685322" cy="3108325"/>
          </a:xfrm>
          <a:prstGeom prst="rect">
            <a:avLst/>
          </a:prstGeom>
          <a:ln w="12700">
            <a:miter lim="400000"/>
          </a:ln>
        </p:spPr>
        <p:txBody>
          <a:bodyPr lIns="0" tIns="0" rIns="0" bIns="0">
            <a:spAutoFit/>
          </a:bodyPr>
          <a:lstStyle/>
          <a:p>
            <a:pPr lvl="0"/>
            <a:r>
              <a:rPr sz="2600">
                <a:solidFill>
                  <a:srgbClr val="002060"/>
                </a:solidFill>
                <a:latin typeface="Calibri"/>
                <a:ea typeface="Calibri"/>
                <a:cs typeface="Calibri"/>
                <a:sym typeface="Calibri"/>
              </a:rPr>
              <a:t>Feed Forward</a:t>
            </a:r>
            <a:r>
              <a:rPr sz="2800">
                <a:solidFill>
                  <a:srgbClr val="002060"/>
                </a:solidFill>
                <a:latin typeface="Calibri"/>
                <a:ea typeface="Calibri"/>
                <a:cs typeface="Calibri"/>
                <a:sym typeface="Calibri"/>
              </a:rPr>
              <a:t>:</a:t>
            </a:r>
            <a:r>
              <a:rPr sz="2100">
                <a:solidFill>
                  <a:srgbClr val="002060"/>
                </a:solidFill>
                <a:latin typeface="Calibri"/>
                <a:ea typeface="Calibri"/>
                <a:cs typeface="Calibri"/>
                <a:sym typeface="Calibri"/>
              </a:rPr>
              <a:t> </a:t>
            </a:r>
            <a:r>
              <a:rPr lang="en-US" sz="2100">
                <a:solidFill>
                  <a:srgbClr val="002060"/>
                </a:solidFill>
                <a:latin typeface="Calibri"/>
                <a:ea typeface="Calibri"/>
                <a:cs typeface="Calibri"/>
                <a:sym typeface="Calibri"/>
              </a:rPr>
              <a:t>Base your olans for the next lessons on the results of the students:</a:t>
            </a:r>
            <a:endParaRPr sz="2100">
              <a:solidFill>
                <a:srgbClr val="002060"/>
              </a:solidFill>
              <a:latin typeface="Calibri"/>
              <a:ea typeface="Calibri"/>
              <a:cs typeface="Calibri"/>
              <a:sym typeface="Calibri"/>
            </a:endParaRPr>
          </a:p>
          <a:p>
            <a:pPr marL="171450" lvl="0" indent="-171450">
              <a:buSzPct val="100000"/>
              <a:buChar char="•"/>
            </a:pPr>
            <a:r>
              <a:rPr sz="2100">
                <a:solidFill>
                  <a:srgbClr val="002060"/>
                </a:solidFill>
                <a:latin typeface="Calibri"/>
                <a:ea typeface="Calibri"/>
                <a:cs typeface="Calibri"/>
                <a:sym typeface="Calibri"/>
              </a:rPr>
              <a:t> </a:t>
            </a:r>
            <a:r>
              <a:rPr lang="en-US" sz="2100" b="1">
                <a:solidFill>
                  <a:srgbClr val="002060"/>
                </a:solidFill>
                <a:latin typeface="Calibri"/>
                <a:ea typeface="Calibri"/>
                <a:cs typeface="Calibri"/>
                <a:sym typeface="Calibri"/>
              </a:rPr>
              <a:t>Difficulty of the lessons</a:t>
            </a:r>
            <a:r>
              <a:rPr sz="2100" b="1">
                <a:solidFill>
                  <a:srgbClr val="002060"/>
                </a:solidFill>
                <a:latin typeface="Calibri"/>
                <a:ea typeface="Calibri"/>
                <a:cs typeface="Calibri"/>
                <a:sym typeface="Calibri"/>
              </a:rPr>
              <a:t>:</a:t>
            </a:r>
            <a:r>
              <a:rPr sz="2100">
                <a:solidFill>
                  <a:srgbClr val="002060"/>
                </a:solidFill>
                <a:latin typeface="Calibri"/>
                <a:ea typeface="Calibri"/>
                <a:cs typeface="Calibri"/>
                <a:sym typeface="Calibri"/>
              </a:rPr>
              <a:t> </a:t>
            </a:r>
            <a:r>
              <a:rPr lang="en-US" sz="2100">
                <a:solidFill>
                  <a:srgbClr val="002060"/>
                </a:solidFill>
                <a:latin typeface="Calibri"/>
                <a:ea typeface="Calibri"/>
                <a:cs typeface="Calibri"/>
                <a:sym typeface="Calibri"/>
              </a:rPr>
              <a:t>depending on student comprehension of the material and level of completion of the activities.</a:t>
            </a:r>
          </a:p>
          <a:p>
            <a:pPr marL="0" lvl="0" indent="0">
              <a:buSzPct val="100000"/>
              <a:buNone/>
            </a:pPr>
            <a:endParaRPr lang="en-US" sz="2100">
              <a:solidFill>
                <a:srgbClr val="002060"/>
              </a:solidFill>
              <a:latin typeface="Calibri"/>
              <a:ea typeface="Calibri"/>
              <a:cs typeface="Calibri"/>
              <a:sym typeface="Calibri"/>
            </a:endParaRPr>
          </a:p>
          <a:p>
            <a:pPr marL="171450" lvl="0" indent="-171450">
              <a:buSzPct val="100000"/>
              <a:buChar char="•"/>
            </a:pPr>
            <a:r>
              <a:rPr lang="en-US" sz="2800">
                <a:solidFill>
                  <a:srgbClr val="002060"/>
                </a:solidFill>
                <a:latin typeface="Calibri"/>
                <a:ea typeface="Calibri"/>
                <a:cs typeface="Calibri"/>
                <a:sym typeface="Calibri"/>
              </a:rPr>
              <a:t>Preparation</a:t>
            </a:r>
            <a:r>
              <a:rPr sz="2800">
                <a:solidFill>
                  <a:srgbClr val="002060"/>
                </a:solidFill>
                <a:latin typeface="Calibri"/>
                <a:ea typeface="Calibri"/>
                <a:cs typeface="Calibri"/>
                <a:sym typeface="Calibri"/>
              </a:rPr>
              <a:t>: </a:t>
            </a:r>
            <a:r>
              <a:rPr lang="en-US" sz="2000">
                <a:solidFill>
                  <a:srgbClr val="002060"/>
                </a:solidFill>
                <a:latin typeface="Calibri"/>
                <a:ea typeface="Calibri"/>
                <a:cs typeface="Calibri"/>
                <a:sym typeface="Calibri"/>
              </a:rPr>
              <a:t>Clear and well appointed goals of the lesson and activities. When the goal is well understood, the attention towards a task/material is easier and more effective.</a:t>
            </a:r>
            <a:endParaRPr sz="2000">
              <a:solidFill>
                <a:srgbClr val="002060"/>
              </a:solidFill>
              <a:latin typeface="Calibri"/>
              <a:ea typeface="Calibri"/>
              <a:cs typeface="Calibri"/>
              <a:sym typeface="Calibri"/>
            </a:endParaRPr>
          </a:p>
          <a:p>
            <a:pPr marL="146685" lvl="0" indent="-146685">
              <a:buSzPct val="100000"/>
              <a:buChar char="•"/>
            </a:pPr>
            <a:r>
              <a:rPr lang="en-US" sz="2100" b="1">
                <a:solidFill>
                  <a:srgbClr val="002060"/>
                </a:solidFill>
                <a:latin typeface="Calibri"/>
                <a:ea typeface="Calibri"/>
                <a:cs typeface="Calibri"/>
                <a:sym typeface="Calibri"/>
              </a:rPr>
              <a:t>Approach toward the material</a:t>
            </a:r>
            <a:r>
              <a:rPr sz="2100">
                <a:solidFill>
                  <a:srgbClr val="002060"/>
                </a:solidFill>
                <a:latin typeface="Calibri"/>
                <a:ea typeface="Calibri"/>
                <a:cs typeface="Calibri"/>
                <a:sym typeface="Calibri"/>
              </a:rPr>
              <a:t>:</a:t>
            </a:r>
            <a:r>
              <a:rPr lang="en-US" sz="2100">
                <a:solidFill>
                  <a:srgbClr val="002060"/>
                </a:solidFill>
                <a:latin typeface="Calibri"/>
                <a:ea typeface="Calibri"/>
                <a:cs typeface="Calibri"/>
                <a:sym typeface="Calibri"/>
              </a:rPr>
              <a:t> What would be the correct approach that would help the student comprehension and activity completion</a:t>
            </a:r>
            <a:r>
              <a:rPr sz="2100">
                <a:solidFill>
                  <a:srgbClr val="002060"/>
                </a:solidFill>
                <a:latin typeface="Calibri"/>
                <a:ea typeface="Calibri"/>
                <a:cs typeface="Calibri"/>
                <a:sym typeface="Calibri"/>
              </a:rPr>
              <a:t>.</a:t>
            </a:r>
          </a:p>
          <a:p>
            <a:pPr marL="228600" lvl="0" indent="-228600">
              <a:buSzPct val="100000"/>
              <a:buChar char="•"/>
            </a:pPr>
            <a:endParaRPr sz="2100">
              <a:solidFill>
                <a:srgbClr val="002060"/>
              </a:solidFill>
              <a:latin typeface="Calibri"/>
              <a:ea typeface="Calibri"/>
              <a:cs typeface="Calibri"/>
              <a:sym typeface="Calibri"/>
            </a:endParaRP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Shape 245"/>
          <p:cNvSpPr/>
          <p:nvPr/>
        </p:nvSpPr>
        <p:spPr>
          <a:xfrm>
            <a:off x="-6761" y="5572490"/>
            <a:ext cx="12198761" cy="231139"/>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246" name="image1.png"/>
          <p:cNvPicPr/>
          <p:nvPr/>
        </p:nvPicPr>
        <p:blipFill>
          <a:blip r:embed="rId3"/>
          <a:stretch>
            <a:fillRect/>
          </a:stretch>
        </p:blipFill>
        <p:spPr>
          <a:xfrm>
            <a:off x="-6762" y="-11875"/>
            <a:ext cx="12198762" cy="1061514"/>
          </a:xfrm>
          <a:prstGeom prst="rect">
            <a:avLst/>
          </a:prstGeom>
          <a:ln w="12700">
            <a:miter lim="400000"/>
            <a:headEnd/>
            <a:tailEnd/>
          </a:ln>
        </p:spPr>
      </p:pic>
      <p:pic>
        <p:nvPicPr>
          <p:cNvPr id="247" name="image2.jpeg"/>
          <p:cNvPicPr/>
          <p:nvPr/>
        </p:nvPicPr>
        <p:blipFill>
          <a:blip r:embed="rId4"/>
          <a:stretch>
            <a:fillRect/>
          </a:stretch>
        </p:blipFill>
        <p:spPr>
          <a:xfrm>
            <a:off x="-6762" y="5799925"/>
            <a:ext cx="12198762" cy="1051902"/>
          </a:xfrm>
          <a:prstGeom prst="rect">
            <a:avLst/>
          </a:prstGeom>
          <a:ln w="12700">
            <a:miter lim="400000"/>
            <a:headEnd/>
            <a:tailEnd/>
          </a:ln>
        </p:spPr>
      </p:pic>
      <p:sp>
        <p:nvSpPr>
          <p:cNvPr id="248" name="Shape 248"/>
          <p:cNvSpPr/>
          <p:nvPr/>
        </p:nvSpPr>
        <p:spPr>
          <a:xfrm>
            <a:off x="261256" y="836615"/>
            <a:ext cx="11685322" cy="676910"/>
          </a:xfrm>
          <a:prstGeom prst="rect">
            <a:avLst/>
          </a:prstGeom>
          <a:ln w="12700">
            <a:miter lim="400000"/>
          </a:ln>
        </p:spPr>
        <p:txBody>
          <a:bodyPr lIns="0" tIns="0" rIns="0" bIns="0">
            <a:spAutoFit/>
          </a:bodyPr>
          <a:lstStyle>
            <a:lvl1pPr algn="ctr">
              <a:defRPr sz="4400" u="sng">
                <a:solidFill>
                  <a:srgbClr val="002060"/>
                </a:solidFill>
                <a:latin typeface="Calibri"/>
                <a:ea typeface="Calibri"/>
                <a:cs typeface="Calibri"/>
                <a:sym typeface="Calibri"/>
              </a:defRPr>
            </a:lvl1pPr>
          </a:lstStyle>
          <a:p>
            <a:pPr lvl="0">
              <a:defRPr sz="1800" u="none">
                <a:solidFill>
                  <a:srgbClr val="000000"/>
                </a:solidFill>
              </a:defRPr>
            </a:pPr>
            <a:r>
              <a:rPr lang="en-US" sz="4400" u="sng">
                <a:solidFill>
                  <a:srgbClr val="002060"/>
                </a:solidFill>
                <a:sym typeface="+mn-ea"/>
              </a:rPr>
              <a:t>Conclusions, results check</a:t>
            </a:r>
            <a:r>
              <a:rPr sz="4400" u="sng">
                <a:solidFill>
                  <a:srgbClr val="002060"/>
                </a:solidFill>
              </a:rPr>
              <a:t> 2</a:t>
            </a:r>
          </a:p>
        </p:txBody>
      </p:sp>
      <p:sp>
        <p:nvSpPr>
          <p:cNvPr id="249" name="Shape 249"/>
          <p:cNvSpPr/>
          <p:nvPr/>
        </p:nvSpPr>
        <p:spPr>
          <a:xfrm>
            <a:off x="261256" y="1698105"/>
            <a:ext cx="11685322" cy="2215515"/>
          </a:xfrm>
          <a:prstGeom prst="rect">
            <a:avLst/>
          </a:prstGeom>
          <a:ln w="12700">
            <a:miter lim="400000"/>
          </a:ln>
        </p:spPr>
        <p:txBody>
          <a:bodyPr lIns="0" tIns="0" rIns="0" bIns="0">
            <a:spAutoFit/>
          </a:bodyPr>
          <a:lstStyle/>
          <a:p>
            <a:pPr lvl="0"/>
            <a:endParaRPr lang="en-US" sz="2000">
              <a:solidFill>
                <a:srgbClr val="002060"/>
              </a:solidFill>
              <a:latin typeface="Calibri"/>
              <a:ea typeface="Calibri"/>
              <a:cs typeface="Calibri"/>
              <a:sym typeface="Calibri"/>
            </a:endParaRPr>
          </a:p>
          <a:p>
            <a:pPr marL="228600" lvl="0" indent="-228600">
              <a:buSzPct val="100000"/>
              <a:buChar char="•"/>
            </a:pPr>
            <a:r>
              <a:rPr lang="en-US" sz="2800" b="1">
                <a:solidFill>
                  <a:srgbClr val="002060"/>
                </a:solidFill>
                <a:latin typeface="Calibri"/>
                <a:ea typeface="Calibri"/>
                <a:cs typeface="Calibri"/>
                <a:sym typeface="Calibri"/>
              </a:rPr>
              <a:t>Selfevaluation:</a:t>
            </a:r>
            <a:r>
              <a:rPr sz="2800">
                <a:solidFill>
                  <a:srgbClr val="002060"/>
                </a:solidFill>
                <a:latin typeface="Calibri"/>
                <a:ea typeface="Calibri"/>
                <a:cs typeface="Calibri"/>
                <a:sym typeface="Calibri"/>
              </a:rPr>
              <a:t> </a:t>
            </a:r>
            <a:r>
              <a:rPr lang="en-US" sz="2800">
                <a:solidFill>
                  <a:srgbClr val="002060"/>
                </a:solidFill>
                <a:latin typeface="Calibri"/>
                <a:ea typeface="Calibri"/>
                <a:cs typeface="Calibri"/>
                <a:sym typeface="Calibri"/>
              </a:rPr>
              <a:t>selfdiscipline, steering and control of the activities</a:t>
            </a:r>
            <a:r>
              <a:rPr sz="2800">
                <a:solidFill>
                  <a:srgbClr val="002060"/>
                </a:solidFill>
                <a:latin typeface="Calibri"/>
                <a:ea typeface="Calibri"/>
                <a:cs typeface="Calibri"/>
                <a:sym typeface="Calibri"/>
              </a:rPr>
              <a:t>.</a:t>
            </a:r>
          </a:p>
          <a:p>
            <a:pPr marL="228600" lvl="0" indent="-228600">
              <a:buSzPct val="100000"/>
              <a:buChar char="•"/>
            </a:pPr>
            <a:r>
              <a:rPr sz="2800" b="1">
                <a:solidFill>
                  <a:srgbClr val="002060"/>
                </a:solidFill>
                <a:latin typeface="Calibri"/>
                <a:ea typeface="Calibri"/>
                <a:cs typeface="Calibri"/>
                <a:sym typeface="Calibri"/>
              </a:rPr>
              <a:t> </a:t>
            </a:r>
            <a:r>
              <a:rPr lang="en-US" sz="2800" b="1">
                <a:solidFill>
                  <a:srgbClr val="002060"/>
                </a:solidFill>
                <a:latin typeface="Calibri"/>
                <a:ea typeface="Calibri"/>
                <a:cs typeface="Calibri"/>
                <a:sym typeface="Calibri"/>
              </a:rPr>
              <a:t>Individual approach</a:t>
            </a:r>
            <a:r>
              <a:rPr sz="2800">
                <a:solidFill>
                  <a:srgbClr val="002060"/>
                </a:solidFill>
                <a:latin typeface="Calibri"/>
                <a:ea typeface="Calibri"/>
                <a:cs typeface="Calibri"/>
                <a:sym typeface="Calibri"/>
              </a:rPr>
              <a:t>: </a:t>
            </a:r>
            <a:r>
              <a:rPr lang="en-US" sz="2800">
                <a:solidFill>
                  <a:srgbClr val="002060"/>
                </a:solidFill>
                <a:latin typeface="Calibri"/>
                <a:ea typeface="Calibri"/>
                <a:cs typeface="Calibri"/>
                <a:sym typeface="Calibri"/>
              </a:rPr>
              <a:t>Individual approach and guidance. </a:t>
            </a:r>
          </a:p>
          <a:p>
            <a:pPr marL="228600" lvl="0" indent="-228600">
              <a:buSzPct val="100000"/>
              <a:buChar char="•"/>
            </a:pPr>
            <a:r>
              <a:rPr lang="en-US" sz="2800">
                <a:solidFill>
                  <a:srgbClr val="002060"/>
                </a:solidFill>
                <a:latin typeface="Calibri"/>
                <a:ea typeface="Calibri"/>
                <a:cs typeface="Calibri"/>
                <a:sym typeface="Calibri"/>
              </a:rPr>
              <a:t>Check</a:t>
            </a:r>
            <a:r>
              <a:rPr sz="2800">
                <a:solidFill>
                  <a:srgbClr val="002060"/>
                </a:solidFill>
                <a:latin typeface="Calibri"/>
                <a:ea typeface="Calibri"/>
                <a:cs typeface="Calibri"/>
                <a:sym typeface="Calibri"/>
              </a:rPr>
              <a:t>: </a:t>
            </a:r>
            <a:r>
              <a:rPr lang="en-US" sz="2000">
                <a:solidFill>
                  <a:srgbClr val="002060"/>
                </a:solidFill>
                <a:latin typeface="Calibri"/>
                <a:ea typeface="Calibri"/>
                <a:cs typeface="Calibri"/>
                <a:sym typeface="Calibri"/>
              </a:rPr>
              <a:t>How did I do? Individual evaluation of the student’s work, pertaining to the specific activity and goal.  Must contain information about the advance (or lack of) the student has made and to guide them to achieve the goals and standards.</a:t>
            </a:r>
            <a:endParaRPr sz="2000">
              <a:solidFill>
                <a:srgbClr val="002060"/>
              </a:solidFill>
              <a:latin typeface="Calibri"/>
              <a:ea typeface="Calibri"/>
              <a:cs typeface="Calibri"/>
              <a:sym typeface="Calibri"/>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Shape 63"/>
          <p:cNvSpPr/>
          <p:nvPr/>
        </p:nvSpPr>
        <p:spPr>
          <a:xfrm>
            <a:off x="-6761" y="5572490"/>
            <a:ext cx="12198761" cy="13970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64" name="image1.png"/>
          <p:cNvPicPr/>
          <p:nvPr/>
        </p:nvPicPr>
        <p:blipFill>
          <a:blip r:embed="rId2"/>
          <a:stretch>
            <a:fillRect/>
          </a:stretch>
        </p:blipFill>
        <p:spPr>
          <a:xfrm>
            <a:off x="-6763" y="-11875"/>
            <a:ext cx="12198764" cy="1061514"/>
          </a:xfrm>
          <a:prstGeom prst="rect">
            <a:avLst/>
          </a:prstGeom>
          <a:ln w="12700">
            <a:miter lim="400000"/>
            <a:headEnd/>
            <a:tailEnd/>
          </a:ln>
        </p:spPr>
      </p:pic>
      <p:pic>
        <p:nvPicPr>
          <p:cNvPr id="65" name="image2.jpg"/>
          <p:cNvPicPr/>
          <p:nvPr/>
        </p:nvPicPr>
        <p:blipFill>
          <a:blip r:embed="rId3"/>
          <a:stretch>
            <a:fillRect/>
          </a:stretch>
        </p:blipFill>
        <p:spPr>
          <a:xfrm>
            <a:off x="-6763" y="5799925"/>
            <a:ext cx="12198764" cy="1051903"/>
          </a:xfrm>
          <a:prstGeom prst="rect">
            <a:avLst/>
          </a:prstGeom>
          <a:ln w="12700">
            <a:miter lim="400000"/>
            <a:headEnd/>
            <a:tailEnd/>
          </a:ln>
        </p:spPr>
      </p:pic>
      <p:grpSp>
        <p:nvGrpSpPr>
          <p:cNvPr id="70" name="Group 70"/>
          <p:cNvGrpSpPr/>
          <p:nvPr/>
        </p:nvGrpSpPr>
        <p:grpSpPr>
          <a:xfrm>
            <a:off x="1840175" y="3416575"/>
            <a:ext cx="3794181" cy="1768687"/>
            <a:chOff x="0" y="0"/>
            <a:chExt cx="3794179" cy="1768685"/>
          </a:xfrm>
        </p:grpSpPr>
        <p:sp>
          <p:nvSpPr>
            <p:cNvPr id="66" name="Shape 66"/>
            <p:cNvSpPr/>
            <p:nvPr/>
          </p:nvSpPr>
          <p:spPr>
            <a:xfrm>
              <a:off x="-1" y="0"/>
              <a:ext cx="2080590" cy="1768686"/>
            </a:xfrm>
            <a:prstGeom prst="roundRect">
              <a:avLst>
                <a:gd name="adj" fmla="val 16667"/>
              </a:avLst>
            </a:prstGeom>
            <a:solidFill>
              <a:srgbClr val="FFFFFF"/>
            </a:solidFill>
            <a:ln w="6350" cap="flat">
              <a:solidFill>
                <a:srgbClr val="FFFFFF"/>
              </a:solidFill>
              <a:prstDash val="solid"/>
              <a:miter lim="800000"/>
            </a:ln>
            <a:effectLst/>
          </p:spPr>
          <p:txBody>
            <a:bodyPr wrap="square" lIns="0" tIns="0" rIns="0" bIns="0" numCol="1" anchor="ctr">
              <a:noAutofit/>
            </a:bodyPr>
            <a:lstStyle/>
            <a:p>
              <a:pPr lvl="0">
                <a:defRPr>
                  <a:solidFill>
                    <a:srgbClr val="FFFFFF"/>
                  </a:solidFill>
                </a:defRPr>
              </a:pPr>
              <a:endParaRPr/>
            </a:p>
          </p:txBody>
        </p:sp>
        <p:grpSp>
          <p:nvGrpSpPr>
            <p:cNvPr id="69" name="Group 69"/>
            <p:cNvGrpSpPr/>
            <p:nvPr/>
          </p:nvGrpSpPr>
          <p:grpSpPr>
            <a:xfrm>
              <a:off x="86339" y="336123"/>
              <a:ext cx="3707841" cy="1096439"/>
              <a:chOff x="0" y="0"/>
              <a:chExt cx="3707839" cy="1096438"/>
            </a:xfrm>
          </p:grpSpPr>
          <p:sp>
            <p:nvSpPr>
              <p:cNvPr id="67" name="Shape 67"/>
              <p:cNvSpPr/>
              <p:nvPr/>
            </p:nvSpPr>
            <p:spPr>
              <a:xfrm>
                <a:off x="-1" y="-1"/>
                <a:ext cx="3707841" cy="1096440"/>
              </a:xfrm>
              <a:prstGeom prst="rect">
                <a:avLst/>
              </a:prstGeom>
              <a:solidFill>
                <a:srgbClr val="A5A5A5"/>
              </a:solidFill>
              <a:ln w="19050" cap="flat">
                <a:solidFill>
                  <a:srgbClr val="FFFFFF"/>
                </a:solidFill>
                <a:prstDash val="solid"/>
                <a:miter lim="800000"/>
              </a:ln>
              <a:effectLst/>
            </p:spPr>
            <p:txBody>
              <a:bodyPr wrap="square" lIns="0" tIns="0" rIns="0" bIns="0" numCol="1" anchor="ctr">
                <a:noAutofit/>
              </a:bodyPr>
              <a:lstStyle/>
              <a:p>
                <a:pPr lvl="0"/>
                <a:endParaRPr/>
              </a:p>
            </p:txBody>
          </p:sp>
          <p:sp>
            <p:nvSpPr>
              <p:cNvPr id="68" name="Shape 68"/>
              <p:cNvSpPr/>
              <p:nvPr/>
            </p:nvSpPr>
            <p:spPr>
              <a:xfrm>
                <a:off x="-1" y="223098"/>
                <a:ext cx="3707841" cy="650241"/>
              </a:xfrm>
              <a:prstGeom prst="rect">
                <a:avLst/>
              </a:prstGeom>
              <a:noFill/>
              <a:ln w="12700" cap="flat">
                <a:noFill/>
                <a:miter lim="400000"/>
              </a:ln>
              <a:effectLst/>
            </p:spPr>
            <p:txBody>
              <a:bodyPr wrap="square" lIns="0" tIns="0" rIns="0" bIns="0" numCol="1" anchor="ctr">
                <a:spAutoFit/>
              </a:bodyPr>
              <a:lstStyle/>
              <a:p>
                <a:pPr lvl="0"/>
                <a:r>
                  <a:rPr sz="1900" b="1">
                    <a:solidFill>
                      <a:srgbClr val="0D0D0D"/>
                    </a:solidFill>
                  </a:rPr>
                  <a:t>4.</a:t>
                </a:r>
                <a:r>
                  <a:rPr sz="1900" b="1">
                    <a:solidFill>
                      <a:srgbClr val="FFFFFF"/>
                    </a:solidFill>
                  </a:rPr>
                  <a:t> </a:t>
                </a:r>
                <a:r>
                  <a:rPr sz="1900" b="1"/>
                  <a:t>STARS Concept for Astronomy Education Program</a:t>
                </a:r>
              </a:p>
            </p:txBody>
          </p:sp>
        </p:grpSp>
      </p:grpSp>
      <p:grpSp>
        <p:nvGrpSpPr>
          <p:cNvPr id="73" name="Group 73"/>
          <p:cNvGrpSpPr/>
          <p:nvPr/>
        </p:nvGrpSpPr>
        <p:grpSpPr>
          <a:xfrm>
            <a:off x="6207689" y="4142306"/>
            <a:ext cx="3830800" cy="965203"/>
            <a:chOff x="0" y="0"/>
            <a:chExt cx="3830799" cy="965201"/>
          </a:xfrm>
        </p:grpSpPr>
        <p:sp>
          <p:nvSpPr>
            <p:cNvPr id="71" name="Shape 71"/>
            <p:cNvSpPr/>
            <p:nvPr/>
          </p:nvSpPr>
          <p:spPr>
            <a:xfrm>
              <a:off x="0" y="0"/>
              <a:ext cx="1954213" cy="965201"/>
            </a:xfrm>
            <a:prstGeom prst="roundRect">
              <a:avLst>
                <a:gd name="adj" fmla="val 16667"/>
              </a:avLst>
            </a:prstGeom>
            <a:solidFill>
              <a:srgbClr val="FFFFFF"/>
            </a:solidFill>
            <a:ln w="6350" cap="flat">
              <a:solidFill>
                <a:srgbClr val="FFFFFF"/>
              </a:solidFill>
              <a:prstDash val="solid"/>
              <a:miter lim="800000"/>
            </a:ln>
            <a:effectLst/>
          </p:spPr>
          <p:txBody>
            <a:bodyPr wrap="square" lIns="0" tIns="0" rIns="0" bIns="0" numCol="1" anchor="ctr">
              <a:noAutofit/>
            </a:bodyPr>
            <a:lstStyle/>
            <a:p>
              <a:pPr lvl="0">
                <a:defRPr sz="1600" b="1"/>
              </a:pPr>
              <a:endParaRPr/>
            </a:p>
          </p:txBody>
        </p:sp>
        <p:sp>
          <p:nvSpPr>
            <p:cNvPr id="72" name="Shape 72"/>
            <p:cNvSpPr/>
            <p:nvPr/>
          </p:nvSpPr>
          <p:spPr>
            <a:xfrm>
              <a:off x="47117" y="344099"/>
              <a:ext cx="3783682" cy="276998"/>
            </a:xfrm>
            <a:prstGeom prst="rect">
              <a:avLst/>
            </a:prstGeom>
            <a:solidFill>
              <a:srgbClr val="ED7D31"/>
            </a:solidFill>
            <a:ln w="12700" cap="flat">
              <a:solidFill>
                <a:srgbClr val="AD5B24"/>
              </a:solidFill>
              <a:prstDash val="solid"/>
              <a:miter lim="800000"/>
            </a:ln>
            <a:effectLst/>
          </p:spPr>
          <p:txBody>
            <a:bodyPr wrap="square" lIns="0" tIns="0" rIns="0" bIns="0" numCol="1" anchor="ctr">
              <a:spAutoFit/>
            </a:bodyPr>
            <a:lstStyle>
              <a:lvl1pPr>
                <a:defRPr b="1"/>
              </a:lvl1pPr>
            </a:lstStyle>
            <a:p>
              <a:pPr lvl="0">
                <a:defRPr b="0"/>
              </a:pPr>
              <a:r>
                <a:rPr b="1" dirty="0"/>
                <a:t>International </a:t>
              </a:r>
              <a:r>
                <a:rPr lang="sk-SK" b="1" dirty="0"/>
                <a:t>Online</a:t>
              </a:r>
              <a:r>
                <a:rPr b="1" dirty="0"/>
                <a:t>Conference 2020</a:t>
              </a:r>
            </a:p>
          </p:txBody>
        </p:sp>
      </p:grpSp>
      <p:grpSp>
        <p:nvGrpSpPr>
          <p:cNvPr id="78" name="Group 78"/>
          <p:cNvGrpSpPr/>
          <p:nvPr/>
        </p:nvGrpSpPr>
        <p:grpSpPr>
          <a:xfrm>
            <a:off x="733988" y="1504453"/>
            <a:ext cx="3602723" cy="1942342"/>
            <a:chOff x="0" y="0"/>
            <a:chExt cx="3602721" cy="1942341"/>
          </a:xfrm>
        </p:grpSpPr>
        <p:sp>
          <p:nvSpPr>
            <p:cNvPr id="74" name="Shape 74"/>
            <p:cNvSpPr/>
            <p:nvPr/>
          </p:nvSpPr>
          <p:spPr>
            <a:xfrm>
              <a:off x="-1" y="-1"/>
              <a:ext cx="3356336" cy="1463891"/>
            </a:xfrm>
            <a:prstGeom prst="roundRect">
              <a:avLst>
                <a:gd name="adj" fmla="val 16667"/>
              </a:avLst>
            </a:prstGeom>
            <a:solidFill>
              <a:srgbClr val="FFFFFF"/>
            </a:solidFill>
            <a:ln w="6350" cap="flat">
              <a:solidFill>
                <a:srgbClr val="FFFFFF"/>
              </a:solidFill>
              <a:prstDash val="solid"/>
              <a:miter lim="800000"/>
            </a:ln>
            <a:effectLst/>
          </p:spPr>
          <p:txBody>
            <a:bodyPr wrap="square" lIns="0" tIns="0" rIns="0" bIns="0" numCol="1" anchor="ctr">
              <a:noAutofit/>
            </a:bodyPr>
            <a:lstStyle/>
            <a:p>
              <a:pPr lvl="0">
                <a:defRPr sz="1600"/>
              </a:pPr>
              <a:endParaRPr/>
            </a:p>
          </p:txBody>
        </p:sp>
        <p:grpSp>
          <p:nvGrpSpPr>
            <p:cNvPr id="77" name="Group 77"/>
            <p:cNvGrpSpPr/>
            <p:nvPr/>
          </p:nvGrpSpPr>
          <p:grpSpPr>
            <a:xfrm>
              <a:off x="71459" y="65366"/>
              <a:ext cx="3531263" cy="1876976"/>
              <a:chOff x="0" y="0"/>
              <a:chExt cx="3531261" cy="1876974"/>
            </a:xfrm>
          </p:grpSpPr>
          <p:sp>
            <p:nvSpPr>
              <p:cNvPr id="75" name="Shape 75"/>
              <p:cNvSpPr/>
              <p:nvPr/>
            </p:nvSpPr>
            <p:spPr>
              <a:xfrm>
                <a:off x="-1" y="0"/>
                <a:ext cx="3531263" cy="1876975"/>
              </a:xfrm>
              <a:prstGeom prst="rect">
                <a:avLst/>
              </a:prstGeom>
              <a:gradFill flip="none" rotWithShape="1">
                <a:gsLst>
                  <a:gs pos="0">
                    <a:srgbClr val="5F82CB"/>
                  </a:gs>
                  <a:gs pos="50000">
                    <a:srgbClr val="3E70CA"/>
                  </a:gs>
                  <a:gs pos="100000">
                    <a:srgbClr val="2F61BA"/>
                  </a:gs>
                </a:gsLst>
                <a:lin ang="5400000" scaled="0"/>
              </a:gradFill>
              <a:ln w="6350" cap="flat">
                <a:solidFill>
                  <a:srgbClr val="4472C4"/>
                </a:solidFill>
                <a:prstDash val="solid"/>
                <a:miter lim="800000"/>
              </a:ln>
              <a:effectLst/>
            </p:spPr>
            <p:txBody>
              <a:bodyPr wrap="square" lIns="0" tIns="0" rIns="0" bIns="0" numCol="1" anchor="ctr">
                <a:noAutofit/>
              </a:bodyPr>
              <a:lstStyle/>
              <a:p>
                <a:pPr lvl="0"/>
                <a:endParaRPr/>
              </a:p>
            </p:txBody>
          </p:sp>
          <p:sp>
            <p:nvSpPr>
              <p:cNvPr id="76" name="Shape 76"/>
              <p:cNvSpPr/>
              <p:nvPr/>
            </p:nvSpPr>
            <p:spPr>
              <a:xfrm>
                <a:off x="-1" y="333967"/>
                <a:ext cx="3531263" cy="1209041"/>
              </a:xfrm>
              <a:prstGeom prst="rect">
                <a:avLst/>
              </a:prstGeom>
              <a:noFill/>
              <a:ln w="12700" cap="flat">
                <a:noFill/>
                <a:miter lim="400000"/>
              </a:ln>
              <a:effectLst/>
            </p:spPr>
            <p:txBody>
              <a:bodyPr wrap="square" lIns="0" tIns="0" rIns="0" bIns="0" numCol="1" anchor="ctr">
                <a:spAutoFit/>
              </a:bodyPr>
              <a:lstStyle/>
              <a:p>
                <a:pPr lvl="0"/>
                <a:r>
                  <a:rPr sz="1900" b="1">
                    <a:solidFill>
                      <a:srgbClr val="FFFFFF"/>
                    </a:solidFill>
                  </a:rPr>
                  <a:t>1.</a:t>
                </a:r>
                <a:r>
                  <a:rPr sz="1900">
                    <a:solidFill>
                      <a:srgbClr val="FFFFFF"/>
                    </a:solidFill>
                  </a:rPr>
                  <a:t> </a:t>
                </a:r>
                <a:r>
                  <a:rPr sz="1900" b="1">
                    <a:solidFill>
                      <a:srgbClr val="FFFFFF"/>
                    </a:solidFill>
                  </a:rPr>
                  <a:t>STARS Methodological Handbook for Teachers</a:t>
                </a:r>
                <a:endParaRPr sz="1900">
                  <a:solidFill>
                    <a:srgbClr val="FFFFFF"/>
                  </a:solidFill>
                </a:endParaRPr>
              </a:p>
              <a:p>
                <a:pPr lvl="0"/>
                <a:r>
                  <a:rPr sz="1900">
                    <a:solidFill>
                      <a:srgbClr val="FFFFFF"/>
                    </a:solidFill>
                  </a:rPr>
                  <a:t>ready-to-use resource for teachers</a:t>
                </a:r>
              </a:p>
            </p:txBody>
          </p:sp>
        </p:grpSp>
      </p:grpSp>
      <p:grpSp>
        <p:nvGrpSpPr>
          <p:cNvPr id="83" name="Group 83"/>
          <p:cNvGrpSpPr/>
          <p:nvPr/>
        </p:nvGrpSpPr>
        <p:grpSpPr>
          <a:xfrm>
            <a:off x="8267469" y="2203843"/>
            <a:ext cx="3640415" cy="1768686"/>
            <a:chOff x="0" y="-1"/>
            <a:chExt cx="3640414" cy="1768684"/>
          </a:xfrm>
        </p:grpSpPr>
        <p:sp>
          <p:nvSpPr>
            <p:cNvPr id="79" name="Shape 79"/>
            <p:cNvSpPr/>
            <p:nvPr/>
          </p:nvSpPr>
          <p:spPr>
            <a:xfrm>
              <a:off x="-1" y="165338"/>
              <a:ext cx="3640416" cy="1438008"/>
            </a:xfrm>
            <a:prstGeom prst="roundRect">
              <a:avLst>
                <a:gd name="adj" fmla="val 16667"/>
              </a:avLst>
            </a:prstGeom>
            <a:solidFill>
              <a:srgbClr val="FFFFFF"/>
            </a:solidFill>
            <a:ln w="6350" cap="flat">
              <a:solidFill>
                <a:srgbClr val="FFFFFF"/>
              </a:solidFill>
              <a:prstDash val="solid"/>
              <a:miter lim="800000"/>
            </a:ln>
            <a:effectLst/>
          </p:spPr>
          <p:txBody>
            <a:bodyPr wrap="square" lIns="0" tIns="0" rIns="0" bIns="0" numCol="1" anchor="ctr">
              <a:noAutofit/>
            </a:bodyPr>
            <a:lstStyle/>
            <a:p>
              <a:pPr lvl="0">
                <a:defRPr>
                  <a:solidFill>
                    <a:srgbClr val="FFFFFF"/>
                  </a:solidFill>
                </a:defRPr>
              </a:pPr>
              <a:endParaRPr/>
            </a:p>
          </p:txBody>
        </p:sp>
        <p:grpSp>
          <p:nvGrpSpPr>
            <p:cNvPr id="82" name="Group 82"/>
            <p:cNvGrpSpPr/>
            <p:nvPr/>
          </p:nvGrpSpPr>
          <p:grpSpPr>
            <a:xfrm>
              <a:off x="70197" y="-2"/>
              <a:ext cx="3500020" cy="1768686"/>
              <a:chOff x="0" y="0"/>
              <a:chExt cx="3500018" cy="1768684"/>
            </a:xfrm>
          </p:grpSpPr>
          <p:sp>
            <p:nvSpPr>
              <p:cNvPr id="80" name="Shape 80"/>
              <p:cNvSpPr/>
              <p:nvPr/>
            </p:nvSpPr>
            <p:spPr>
              <a:xfrm>
                <a:off x="0" y="0"/>
                <a:ext cx="3500019" cy="1768685"/>
              </a:xfrm>
              <a:prstGeom prst="rect">
                <a:avLst/>
              </a:prstGeom>
              <a:gradFill flip="none" rotWithShape="1">
                <a:gsLst>
                  <a:gs pos="0">
                    <a:srgbClr val="FFDB9B"/>
                  </a:gs>
                  <a:gs pos="50000">
                    <a:srgbClr val="FFD58D"/>
                  </a:gs>
                  <a:gs pos="100000">
                    <a:srgbClr val="FFD078"/>
                  </a:gs>
                </a:gsLst>
                <a:lin ang="5400000" scaled="0"/>
              </a:gradFill>
              <a:ln w="6350" cap="flat">
                <a:solidFill>
                  <a:srgbClr val="FFC000"/>
                </a:solidFill>
                <a:prstDash val="solid"/>
                <a:miter lim="800000"/>
              </a:ln>
              <a:effectLst/>
            </p:spPr>
            <p:txBody>
              <a:bodyPr wrap="square" lIns="0" tIns="0" rIns="0" bIns="0" numCol="1" anchor="ctr">
                <a:noAutofit/>
              </a:bodyPr>
              <a:lstStyle/>
              <a:p>
                <a:pPr lvl="0"/>
                <a:endParaRPr/>
              </a:p>
            </p:txBody>
          </p:sp>
          <p:sp>
            <p:nvSpPr>
              <p:cNvPr id="81" name="Shape 81"/>
              <p:cNvSpPr/>
              <p:nvPr/>
            </p:nvSpPr>
            <p:spPr>
              <a:xfrm>
                <a:off x="0" y="279822"/>
                <a:ext cx="3500019" cy="1209041"/>
              </a:xfrm>
              <a:prstGeom prst="rect">
                <a:avLst/>
              </a:prstGeom>
              <a:noFill/>
              <a:ln w="12700" cap="flat">
                <a:noFill/>
                <a:miter lim="400000"/>
              </a:ln>
              <a:effectLst/>
            </p:spPr>
            <p:txBody>
              <a:bodyPr wrap="square" lIns="0" tIns="0" rIns="0" bIns="0" numCol="1" anchor="ctr">
                <a:spAutoFit/>
              </a:bodyPr>
              <a:lstStyle/>
              <a:p>
                <a:pPr lvl="0"/>
                <a:r>
                  <a:rPr sz="1900" b="1"/>
                  <a:t>3.</a:t>
                </a:r>
                <a:r>
                  <a:rPr sz="1900"/>
                  <a:t> </a:t>
                </a:r>
                <a:r>
                  <a:rPr sz="1900" b="1"/>
                  <a:t>STARS Online Platform </a:t>
                </a:r>
                <a:r>
                  <a:rPr sz="1900"/>
                  <a:t>with examples of good practice and opportunities for discussions and exchange</a:t>
                </a:r>
              </a:p>
            </p:txBody>
          </p:sp>
        </p:grpSp>
      </p:grpSp>
      <p:grpSp>
        <p:nvGrpSpPr>
          <p:cNvPr id="88" name="Group 88"/>
          <p:cNvGrpSpPr/>
          <p:nvPr/>
        </p:nvGrpSpPr>
        <p:grpSpPr>
          <a:xfrm>
            <a:off x="4559578" y="1821051"/>
            <a:ext cx="3289668" cy="1856274"/>
            <a:chOff x="0" y="0"/>
            <a:chExt cx="3289667" cy="1856273"/>
          </a:xfrm>
        </p:grpSpPr>
        <p:sp>
          <p:nvSpPr>
            <p:cNvPr id="84" name="Shape 84"/>
            <p:cNvSpPr/>
            <p:nvPr/>
          </p:nvSpPr>
          <p:spPr>
            <a:xfrm>
              <a:off x="41451" y="0"/>
              <a:ext cx="2576601" cy="1329692"/>
            </a:xfrm>
            <a:prstGeom prst="roundRect">
              <a:avLst>
                <a:gd name="adj" fmla="val 16667"/>
              </a:avLst>
            </a:prstGeom>
            <a:solidFill>
              <a:srgbClr val="FFFFFF"/>
            </a:solidFill>
            <a:ln w="6350" cap="flat">
              <a:solidFill>
                <a:srgbClr val="FFFFFF"/>
              </a:solidFill>
              <a:prstDash val="solid"/>
              <a:miter lim="800000"/>
            </a:ln>
            <a:effectLst/>
          </p:spPr>
          <p:txBody>
            <a:bodyPr wrap="square" lIns="0" tIns="0" rIns="0" bIns="0" numCol="1" anchor="ctr">
              <a:noAutofit/>
            </a:bodyPr>
            <a:lstStyle/>
            <a:p>
              <a:pPr lvl="0">
                <a:defRPr sz="1600"/>
              </a:pPr>
              <a:endParaRPr/>
            </a:p>
          </p:txBody>
        </p:sp>
        <p:grpSp>
          <p:nvGrpSpPr>
            <p:cNvPr id="87" name="Group 87"/>
            <p:cNvGrpSpPr/>
            <p:nvPr/>
          </p:nvGrpSpPr>
          <p:grpSpPr>
            <a:xfrm>
              <a:off x="-1" y="73641"/>
              <a:ext cx="3289668" cy="1782633"/>
              <a:chOff x="0" y="0"/>
              <a:chExt cx="3289667" cy="1782632"/>
            </a:xfrm>
          </p:grpSpPr>
          <p:sp>
            <p:nvSpPr>
              <p:cNvPr id="85" name="Shape 85"/>
              <p:cNvSpPr/>
              <p:nvPr/>
            </p:nvSpPr>
            <p:spPr>
              <a:xfrm>
                <a:off x="-1" y="-1"/>
                <a:ext cx="3289669" cy="1782634"/>
              </a:xfrm>
              <a:prstGeom prst="rect">
                <a:avLst/>
              </a:prstGeom>
              <a:gradFill flip="none" rotWithShape="1">
                <a:gsLst>
                  <a:gs pos="0">
                    <a:srgbClr val="80B860"/>
                  </a:gs>
                  <a:gs pos="50000">
                    <a:srgbClr val="6FB242"/>
                  </a:gs>
                  <a:gs pos="100000">
                    <a:srgbClr val="61A236"/>
                  </a:gs>
                </a:gsLst>
                <a:lin ang="5400000" scaled="0"/>
              </a:gradFill>
              <a:ln w="6350" cap="flat">
                <a:solidFill>
                  <a:srgbClr val="5B9BD5"/>
                </a:solidFill>
                <a:prstDash val="solid"/>
                <a:miter lim="800000"/>
              </a:ln>
              <a:effectLst>
                <a:outerShdw blurRad="63500" dist="19050" dir="5400000" rotWithShape="0">
                  <a:srgbClr val="000000">
                    <a:alpha val="63000"/>
                  </a:srgbClr>
                </a:outerShdw>
              </a:effectLst>
            </p:spPr>
            <p:txBody>
              <a:bodyPr wrap="square" lIns="0" tIns="0" rIns="0" bIns="0" numCol="1" anchor="ctr">
                <a:noAutofit/>
              </a:bodyPr>
              <a:lstStyle/>
              <a:p>
                <a:pPr lvl="0"/>
                <a:endParaRPr/>
              </a:p>
            </p:txBody>
          </p:sp>
          <p:sp>
            <p:nvSpPr>
              <p:cNvPr id="86" name="Shape 86"/>
              <p:cNvSpPr/>
              <p:nvPr/>
            </p:nvSpPr>
            <p:spPr>
              <a:xfrm>
                <a:off x="-1" y="286796"/>
                <a:ext cx="3289669" cy="1209041"/>
              </a:xfrm>
              <a:prstGeom prst="rect">
                <a:avLst/>
              </a:prstGeom>
              <a:noFill/>
              <a:ln w="12700" cap="flat">
                <a:noFill/>
                <a:miter lim="400000"/>
              </a:ln>
              <a:effectLst/>
            </p:spPr>
            <p:txBody>
              <a:bodyPr wrap="square" lIns="0" tIns="0" rIns="0" bIns="0" numCol="1" anchor="ctr">
                <a:spAutoFit/>
              </a:bodyPr>
              <a:lstStyle/>
              <a:p>
                <a:pPr lvl="0"/>
                <a:r>
                  <a:rPr sz="1900" b="1">
                    <a:solidFill>
                      <a:srgbClr val="040404"/>
                    </a:solidFill>
                  </a:rPr>
                  <a:t>2.</a:t>
                </a:r>
                <a:r>
                  <a:rPr sz="1900">
                    <a:solidFill>
                      <a:srgbClr val="040404"/>
                    </a:solidFill>
                  </a:rPr>
                  <a:t> </a:t>
                </a:r>
                <a:r>
                  <a:rPr sz="1900" b="1"/>
                  <a:t>STARS Training Program for Teachers</a:t>
                </a:r>
                <a:endParaRPr sz="1900">
                  <a:solidFill>
                    <a:srgbClr val="FFFFFF"/>
                  </a:solidFill>
                </a:endParaRPr>
              </a:p>
              <a:p>
                <a:pPr lvl="0"/>
                <a:r>
                  <a:rPr sz="1900"/>
                  <a:t>innovative and comprehensive approach</a:t>
                </a:r>
              </a:p>
            </p:txBody>
          </p:sp>
        </p:grpSp>
      </p:grpSp>
      <p:sp>
        <p:nvSpPr>
          <p:cNvPr id="89" name="Shape 89"/>
          <p:cNvSpPr/>
          <p:nvPr/>
        </p:nvSpPr>
        <p:spPr>
          <a:xfrm>
            <a:off x="642284" y="798515"/>
            <a:ext cx="11685321" cy="739141"/>
          </a:xfrm>
          <a:prstGeom prst="rect">
            <a:avLst/>
          </a:prstGeom>
          <a:ln w="12700">
            <a:miter lim="400000"/>
          </a:ln>
        </p:spPr>
        <p:txBody>
          <a:bodyPr lIns="45719" rIns="45719">
            <a:spAutoFit/>
          </a:bodyPr>
          <a:lstStyle>
            <a:lvl1pPr>
              <a:defRPr sz="4400" u="sng">
                <a:solidFill>
                  <a:srgbClr val="002060"/>
                </a:solidFill>
              </a:defRPr>
            </a:lvl1pPr>
          </a:lstStyle>
          <a:p>
            <a:pPr lvl="0">
              <a:defRPr sz="1800" u="none">
                <a:solidFill>
                  <a:srgbClr val="000000"/>
                </a:solidFill>
              </a:defRPr>
            </a:pPr>
            <a:r>
              <a:rPr sz="4400" u="sng">
                <a:solidFill>
                  <a:srgbClr val="002060"/>
                </a:solidFill>
              </a:rPr>
              <a:t>STARS project intro</a:t>
            </a:r>
          </a:p>
        </p:txBody>
      </p:sp>
      <p:sp>
        <p:nvSpPr>
          <p:cNvPr id="90" name="Shape 90"/>
          <p:cNvSpPr/>
          <p:nvPr/>
        </p:nvSpPr>
        <p:spPr>
          <a:xfrm>
            <a:off x="982535" y="4775277"/>
            <a:ext cx="3356333" cy="561341"/>
          </a:xfrm>
          <a:prstGeom prst="rect">
            <a:avLst/>
          </a:prstGeom>
          <a:ln w="12700">
            <a:miter lim="400000"/>
          </a:ln>
        </p:spPr>
        <p:txBody>
          <a:bodyPr wrap="none" lIns="45719" rIns="45719">
            <a:spAutoFit/>
          </a:bodyPr>
          <a:lstStyle>
            <a:lvl1pPr>
              <a:defRPr sz="3200"/>
            </a:lvl1pPr>
          </a:lstStyle>
          <a:p>
            <a:pPr lvl="0">
              <a:defRPr sz="1800"/>
            </a:pPr>
            <a:r>
              <a:rPr sz="3200"/>
              <a:t>project-stars.com</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Shape 115"/>
          <p:cNvSpPr/>
          <p:nvPr/>
        </p:nvSpPr>
        <p:spPr>
          <a:xfrm>
            <a:off x="-6761" y="5572490"/>
            <a:ext cx="12198761" cy="23114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116" name="image1.png"/>
          <p:cNvPicPr/>
          <p:nvPr/>
        </p:nvPicPr>
        <p:blipFill>
          <a:blip r:embed="rId2"/>
          <a:stretch>
            <a:fillRect/>
          </a:stretch>
        </p:blipFill>
        <p:spPr>
          <a:xfrm>
            <a:off x="-6762" y="-11875"/>
            <a:ext cx="12198762" cy="1061514"/>
          </a:xfrm>
          <a:prstGeom prst="rect">
            <a:avLst/>
          </a:prstGeom>
          <a:ln w="12700">
            <a:miter lim="400000"/>
            <a:headEnd/>
            <a:tailEnd/>
          </a:ln>
        </p:spPr>
      </p:pic>
      <p:pic>
        <p:nvPicPr>
          <p:cNvPr id="117" name="image2.jpg"/>
          <p:cNvPicPr/>
          <p:nvPr/>
        </p:nvPicPr>
        <p:blipFill>
          <a:blip r:embed="rId3"/>
          <a:stretch>
            <a:fillRect/>
          </a:stretch>
        </p:blipFill>
        <p:spPr>
          <a:xfrm>
            <a:off x="-6762" y="5799925"/>
            <a:ext cx="12198762" cy="1051902"/>
          </a:xfrm>
          <a:prstGeom prst="rect">
            <a:avLst/>
          </a:prstGeom>
          <a:ln w="12700">
            <a:miter lim="400000"/>
            <a:headEnd/>
            <a:tailEnd/>
          </a:ln>
        </p:spPr>
      </p:pic>
      <p:sp>
        <p:nvSpPr>
          <p:cNvPr id="118" name="Shape 118"/>
          <p:cNvSpPr>
            <a:spLocks noGrp="1"/>
          </p:cNvSpPr>
          <p:nvPr>
            <p:ph type="title"/>
          </p:nvPr>
        </p:nvSpPr>
        <p:spPr>
          <a:xfrm>
            <a:off x="1524000" y="637480"/>
            <a:ext cx="9144000" cy="954982"/>
          </a:xfrm>
          <a:prstGeom prst="rect">
            <a:avLst/>
          </a:prstGeom>
        </p:spPr>
        <p:txBody>
          <a:bodyPr lIns="0" tIns="0" rIns="0" bIns="0"/>
          <a:lstStyle>
            <a:lvl1pPr defTabSz="859790">
              <a:defRPr sz="5640">
                <a:solidFill>
                  <a:srgbClr val="142A9D"/>
                </a:solidFill>
              </a:defRPr>
            </a:lvl1pPr>
          </a:lstStyle>
          <a:p>
            <a:pPr lvl="0">
              <a:defRPr sz="1800">
                <a:solidFill>
                  <a:srgbClr val="000000"/>
                </a:solidFill>
              </a:defRPr>
            </a:pPr>
            <a:r>
              <a:rPr sz="5640" dirty="0">
                <a:solidFill>
                  <a:srgbClr val="142A9D"/>
                </a:solidFill>
              </a:rPr>
              <a:t>STARS</a:t>
            </a:r>
            <a:r>
              <a:rPr lang="en-US" sz="5640" dirty="0">
                <a:solidFill>
                  <a:srgbClr val="142A9D"/>
                </a:solidFill>
              </a:rPr>
              <a:t> modules</a:t>
            </a:r>
            <a:endParaRPr sz="5640" dirty="0">
              <a:solidFill>
                <a:srgbClr val="142A9D"/>
              </a:solidFill>
            </a:endParaRPr>
          </a:p>
        </p:txBody>
      </p:sp>
      <p:sp>
        <p:nvSpPr>
          <p:cNvPr id="119" name="Shape 119"/>
          <p:cNvSpPr>
            <a:spLocks noGrp="1"/>
          </p:cNvSpPr>
          <p:nvPr>
            <p:ph type="body" idx="1"/>
          </p:nvPr>
        </p:nvSpPr>
        <p:spPr>
          <a:xfrm>
            <a:off x="81280" y="1591945"/>
            <a:ext cx="11608435" cy="4050665"/>
          </a:xfrm>
          <a:prstGeom prst="rect">
            <a:avLst/>
          </a:prstGeom>
        </p:spPr>
        <p:txBody>
          <a:bodyPr lIns="0" tIns="0" rIns="0" bIns="0">
            <a:normAutofit fontScale="97500"/>
          </a:bodyPr>
          <a:lstStyle/>
          <a:p>
            <a:pPr algn="just" defTabSz="868680">
              <a:spcBef>
                <a:spcPts val="900"/>
              </a:spcBef>
              <a:defRPr sz="1800"/>
            </a:pPr>
            <a:r>
              <a:rPr lang="en-GB" sz="2800" dirty="0">
                <a:solidFill>
                  <a:srgbClr val="002060"/>
                </a:solidFill>
              </a:rPr>
              <a:t>#1 	</a:t>
            </a:r>
            <a:r>
              <a:rPr lang="en-GB"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Constellations</a:t>
            </a:r>
            <a:r>
              <a:rPr lang="en-GB" sz="28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r>
              <a:rPr lang="en-GB" sz="2800" dirty="0">
                <a:solidFill>
                  <a:srgbClr val="002060"/>
                </a:solidFill>
                <a:latin typeface="Calibri" panose="020F0502020204030204" pitchFamily="34" charset="0"/>
                <a:cs typeface="Calibri" panose="020F0502020204030204" pitchFamily="34" charset="0"/>
              </a:rPr>
              <a:t>			</a:t>
            </a:r>
            <a:r>
              <a:rPr lang="sk-SK" sz="2800" dirty="0">
                <a:solidFill>
                  <a:srgbClr val="002060"/>
                </a:solidFill>
                <a:latin typeface="Calibri" panose="020F0502020204030204" pitchFamily="34" charset="0"/>
                <a:cs typeface="Calibri" panose="020F0502020204030204" pitchFamily="34" charset="0"/>
              </a:rPr>
              <a:t> 	</a:t>
            </a:r>
            <a:r>
              <a:rPr lang="en-GB" sz="2800" dirty="0">
                <a:solidFill>
                  <a:srgbClr val="002060"/>
                </a:solidFill>
                <a:latin typeface="Calibri" panose="020F0502020204030204" pitchFamily="34" charset="0"/>
                <a:cs typeface="Calibri" panose="020F0502020204030204" pitchFamily="34" charset="0"/>
              </a:rPr>
              <a:t>#6 	</a:t>
            </a:r>
            <a:r>
              <a:rPr lang="en-GB" sz="28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Galactic </a:t>
            </a:r>
            <a:r>
              <a:rPr lang="sk-SK" sz="28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N</a:t>
            </a:r>
            <a:r>
              <a:rPr lang="en-GB" sz="2800" dirty="0" err="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eighbourhood</a:t>
            </a:r>
            <a:r>
              <a:rPr lang="en-GB" sz="2900" dirty="0">
                <a:solidFill>
                  <a:srgbClr val="002060"/>
                </a:solidFill>
                <a:latin typeface="Calibri" panose="020F0502020204030204" pitchFamily="34" charset="0"/>
                <a:cs typeface="Calibri" panose="020F0502020204030204" pitchFamily="34" charset="0"/>
              </a:rPr>
              <a:t>.</a:t>
            </a:r>
            <a:endParaRPr lang="sk-SK" sz="2900" dirty="0">
              <a:solidFill>
                <a:srgbClr val="002060"/>
              </a:solidFill>
              <a:latin typeface="Calibri" panose="020F0502020204030204" pitchFamily="34" charset="0"/>
              <a:cs typeface="Calibri" panose="020F0502020204030204" pitchFamily="34" charset="0"/>
            </a:endParaRPr>
          </a:p>
          <a:p>
            <a:pPr algn="just" defTabSz="868680">
              <a:spcBef>
                <a:spcPts val="900"/>
              </a:spcBef>
              <a:defRPr sz="1800"/>
            </a:pPr>
            <a:r>
              <a:rPr lang="en-GB" sz="2800" dirty="0">
                <a:solidFill>
                  <a:srgbClr val="002060"/>
                </a:solidFill>
                <a:latin typeface="Calibri" panose="020F0502020204030204" pitchFamily="34" charset="0"/>
                <a:cs typeface="Calibri" panose="020F0502020204030204" pitchFamily="34" charset="0"/>
              </a:rPr>
              <a:t>#2 	</a:t>
            </a:r>
            <a:r>
              <a:rPr lang="en-GB"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Motion of </a:t>
            </a:r>
            <a:r>
              <a:rPr lang="en-GB" sz="28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C</a:t>
            </a:r>
            <a:r>
              <a:rPr lang="en-GB"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elestial </a:t>
            </a:r>
            <a:r>
              <a:rPr lang="en-GB" sz="28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B</a:t>
            </a:r>
            <a:r>
              <a:rPr lang="en-GB"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odies</a:t>
            </a:r>
            <a:r>
              <a:rPr lang="en-GB" sz="28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r>
              <a:rPr lang="en-GB" sz="2800" dirty="0">
                <a:solidFill>
                  <a:srgbClr val="002060"/>
                </a:solidFill>
                <a:latin typeface="Calibri" panose="020F0502020204030204" pitchFamily="34" charset="0"/>
                <a:cs typeface="Calibri" panose="020F0502020204030204" pitchFamily="34" charset="0"/>
              </a:rPr>
              <a:t>		#7 	</a:t>
            </a:r>
            <a:r>
              <a:rPr lang="en-GB"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Sun and the </a:t>
            </a:r>
            <a:r>
              <a:rPr lang="sk-SK"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S</a:t>
            </a:r>
            <a:r>
              <a:rPr lang="en-GB"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tars.</a:t>
            </a:r>
          </a:p>
          <a:p>
            <a:pPr lvl="0" algn="just" defTabSz="868680">
              <a:spcBef>
                <a:spcPts val="900"/>
              </a:spcBef>
              <a:defRPr sz="1800"/>
            </a:pPr>
            <a:r>
              <a:rPr lang="en-GB" sz="2800" dirty="0">
                <a:solidFill>
                  <a:srgbClr val="002060"/>
                </a:solidFill>
                <a:latin typeface="Calibri" panose="020F0502020204030204" pitchFamily="34" charset="0"/>
                <a:cs typeface="Calibri" panose="020F0502020204030204" pitchFamily="34" charset="0"/>
              </a:rPr>
              <a:t>#3 	</a:t>
            </a:r>
            <a:r>
              <a:rPr lang="en-GB"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Newton‘s </a:t>
            </a:r>
            <a:r>
              <a:rPr lang="sk-SK"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L</a:t>
            </a:r>
            <a:r>
              <a:rPr lang="en-GB"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aw of Gravitation</a:t>
            </a:r>
            <a:r>
              <a:rPr lang="sk-SK"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a:t>
            </a:r>
            <a:r>
              <a:rPr lang="en-GB"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a:t>
            </a:r>
            <a:r>
              <a:rPr lang="en-GB" sz="2800" dirty="0">
                <a:solidFill>
                  <a:srgbClr val="002060"/>
                </a:solidFill>
                <a:latin typeface="Calibri" panose="020F0502020204030204" pitchFamily="34" charset="0"/>
                <a:cs typeface="Calibri" panose="020F0502020204030204" pitchFamily="34" charset="0"/>
              </a:rPr>
              <a:t>	</a:t>
            </a:r>
            <a:r>
              <a:rPr lang="sk-SK" sz="2800" dirty="0">
                <a:solidFill>
                  <a:srgbClr val="002060"/>
                </a:solidFill>
                <a:latin typeface="Calibri" panose="020F0502020204030204" pitchFamily="34" charset="0"/>
                <a:cs typeface="Calibri" panose="020F0502020204030204" pitchFamily="34" charset="0"/>
              </a:rPr>
              <a:t>	</a:t>
            </a:r>
            <a:r>
              <a:rPr lang="en-GB" sz="2800" dirty="0">
                <a:solidFill>
                  <a:srgbClr val="002060"/>
                </a:solidFill>
                <a:latin typeface="Calibri" panose="020F0502020204030204" pitchFamily="34" charset="0"/>
                <a:cs typeface="Calibri" panose="020F0502020204030204" pitchFamily="34" charset="0"/>
              </a:rPr>
              <a:t>#8 	</a:t>
            </a:r>
            <a:r>
              <a:rPr lang="en-GB"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Milky Way Galaxy and </a:t>
            </a:r>
            <a:r>
              <a:rPr lang="sk-SK"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a:t>
            </a:r>
            <a:r>
              <a:rPr lang="en-GB"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other galaxies</a:t>
            </a:r>
            <a:r>
              <a:rPr lang="sk-SK"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a:t>
            </a:r>
          </a:p>
          <a:p>
            <a:pPr algn="just" defTabSz="868680">
              <a:spcBef>
                <a:spcPts val="900"/>
              </a:spcBef>
              <a:defRPr sz="1800"/>
            </a:pPr>
            <a:r>
              <a:rPr lang="en-GB" sz="2800" dirty="0">
                <a:solidFill>
                  <a:srgbClr val="002060"/>
                </a:solidFill>
                <a:latin typeface="Calibri" panose="020F0502020204030204" pitchFamily="34" charset="0"/>
                <a:cs typeface="Calibri" panose="020F0502020204030204" pitchFamily="34" charset="0"/>
              </a:rPr>
              <a:t>#4 	</a:t>
            </a:r>
            <a:r>
              <a:rPr lang="en-US"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a:t>
            </a:r>
            <a:r>
              <a:rPr lang="sk-SK" sz="2800" dirty="0" err="1">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Space</a:t>
            </a:r>
            <a:r>
              <a:rPr lang="sk-SK"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a:t>
            </a:r>
            <a:r>
              <a:rPr lang="sk-SK" sz="2800" dirty="0" err="1">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Exploration</a:t>
            </a:r>
            <a:r>
              <a:rPr lang="sk-SK"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a:t>
            </a:r>
            <a:r>
              <a:rPr lang="en-GB" sz="2800" dirty="0">
                <a:solidFill>
                  <a:srgbClr val="002060"/>
                </a:solidFill>
                <a:latin typeface="Calibri" panose="020F0502020204030204" pitchFamily="34" charset="0"/>
                <a:cs typeface="Calibri" panose="020F0502020204030204" pitchFamily="34" charset="0"/>
              </a:rPr>
              <a:t>	#9 	</a:t>
            </a:r>
            <a:r>
              <a:rPr lang="en-GB"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The Universe</a:t>
            </a:r>
            <a:r>
              <a:rPr lang="sk-SK"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a:t>
            </a:r>
            <a:endParaRPr lang="en-GB" sz="2800" dirty="0">
              <a:solidFill>
                <a:srgbClr val="002060"/>
              </a:solidFill>
              <a:latin typeface="Calibri" panose="020F0502020204030204" pitchFamily="34" charset="0"/>
              <a:cs typeface="Calibri" panose="020F0502020204030204" pitchFamily="34" charset="0"/>
            </a:endParaRPr>
          </a:p>
          <a:p>
            <a:pPr algn="just" defTabSz="868680">
              <a:spcBef>
                <a:spcPts val="900"/>
              </a:spcBef>
              <a:defRPr sz="1800"/>
            </a:pPr>
            <a:r>
              <a:rPr lang="en-GB" sz="2800" dirty="0">
                <a:solidFill>
                  <a:srgbClr val="002060"/>
                </a:solidFill>
                <a:latin typeface="Calibri" panose="020F0502020204030204" pitchFamily="34" charset="0"/>
                <a:cs typeface="Calibri" panose="020F0502020204030204" pitchFamily="34" charset="0"/>
              </a:rPr>
              <a:t>#5 	</a:t>
            </a:r>
            <a:r>
              <a:rPr lang="en-GB"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Solar </a:t>
            </a:r>
            <a:r>
              <a:rPr lang="sk-SK"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S</a:t>
            </a:r>
            <a:r>
              <a:rPr lang="en-GB" sz="2800" dirty="0" err="1">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ystem</a:t>
            </a:r>
            <a:r>
              <a:rPr lang="en-GB" sz="28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r>
              <a:rPr lang="en-GB" sz="2800" dirty="0">
                <a:solidFill>
                  <a:srgbClr val="002060"/>
                </a:solidFill>
                <a:latin typeface="Calibri" panose="020F0502020204030204" pitchFamily="34" charset="0"/>
                <a:cs typeface="Calibri" panose="020F0502020204030204" pitchFamily="34" charset="0"/>
              </a:rPr>
              <a:t>	</a:t>
            </a:r>
            <a:r>
              <a:rPr lang="sk-SK" sz="2800" dirty="0">
                <a:solidFill>
                  <a:srgbClr val="002060"/>
                </a:solidFill>
                <a:latin typeface="Calibri" panose="020F0502020204030204" pitchFamily="34" charset="0"/>
                <a:cs typeface="Calibri" panose="020F0502020204030204" pitchFamily="34" charset="0"/>
              </a:rPr>
              <a:t>			</a:t>
            </a:r>
            <a:r>
              <a:rPr lang="en-GB" sz="2800" dirty="0">
                <a:solidFill>
                  <a:srgbClr val="002060"/>
                </a:solidFill>
                <a:latin typeface="Calibri" panose="020F0502020204030204" pitchFamily="34" charset="0"/>
                <a:cs typeface="Calibri" panose="020F0502020204030204" pitchFamily="34" charset="0"/>
              </a:rPr>
              <a:t>#10	</a:t>
            </a:r>
            <a:r>
              <a:rPr lang="en-GB"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Observatories.</a:t>
            </a:r>
          </a:p>
          <a:p>
            <a:pPr lvl="0" algn="just" defTabSz="868680">
              <a:spcBef>
                <a:spcPts val="900"/>
              </a:spcBef>
              <a:defRPr sz="1800"/>
            </a:pPr>
            <a:endParaRPr sz="2800" dirty="0">
              <a:solidFill>
                <a:srgbClr val="FF0000"/>
              </a:solidFill>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Shape 127"/>
          <p:cNvSpPr/>
          <p:nvPr/>
        </p:nvSpPr>
        <p:spPr>
          <a:xfrm>
            <a:off x="-6761" y="5572490"/>
            <a:ext cx="12198761" cy="23114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128" name="image1.png"/>
          <p:cNvPicPr/>
          <p:nvPr/>
        </p:nvPicPr>
        <p:blipFill>
          <a:blip r:embed="rId2"/>
          <a:stretch>
            <a:fillRect/>
          </a:stretch>
        </p:blipFill>
        <p:spPr>
          <a:xfrm>
            <a:off x="-6762" y="-11875"/>
            <a:ext cx="12198762" cy="1061514"/>
          </a:xfrm>
          <a:prstGeom prst="rect">
            <a:avLst/>
          </a:prstGeom>
          <a:ln w="12700">
            <a:miter lim="400000"/>
            <a:headEnd/>
            <a:tailEnd/>
          </a:ln>
        </p:spPr>
      </p:pic>
      <p:pic>
        <p:nvPicPr>
          <p:cNvPr id="129" name="image2.jpg"/>
          <p:cNvPicPr/>
          <p:nvPr/>
        </p:nvPicPr>
        <p:blipFill>
          <a:blip r:embed="rId3"/>
          <a:stretch>
            <a:fillRect/>
          </a:stretch>
        </p:blipFill>
        <p:spPr>
          <a:xfrm>
            <a:off x="-6762" y="5799925"/>
            <a:ext cx="12198762" cy="1051902"/>
          </a:xfrm>
          <a:prstGeom prst="rect">
            <a:avLst/>
          </a:prstGeom>
          <a:ln w="12700">
            <a:miter lim="400000"/>
            <a:headEnd/>
            <a:tailEnd/>
          </a:ln>
        </p:spPr>
      </p:pic>
      <p:sp>
        <p:nvSpPr>
          <p:cNvPr id="130" name="Shape 130"/>
          <p:cNvSpPr>
            <a:spLocks noGrp="1"/>
          </p:cNvSpPr>
          <p:nvPr>
            <p:ph type="title"/>
          </p:nvPr>
        </p:nvSpPr>
        <p:spPr>
          <a:xfrm>
            <a:off x="1524000" y="637480"/>
            <a:ext cx="9144000" cy="954982"/>
          </a:xfrm>
          <a:prstGeom prst="rect">
            <a:avLst/>
          </a:prstGeom>
        </p:spPr>
        <p:txBody>
          <a:bodyPr lIns="0" tIns="0" rIns="0" bIns="0"/>
          <a:lstStyle>
            <a:lvl1pPr defTabSz="713105">
              <a:defRPr sz="4680">
                <a:solidFill>
                  <a:srgbClr val="142A9D"/>
                </a:solidFill>
              </a:defRPr>
            </a:lvl1pPr>
          </a:lstStyle>
          <a:p>
            <a:pPr lvl="0">
              <a:defRPr sz="1800">
                <a:solidFill>
                  <a:srgbClr val="000000"/>
                </a:solidFill>
              </a:defRPr>
            </a:pPr>
            <a:r>
              <a:rPr lang="en-US" sz="4680">
                <a:solidFill>
                  <a:srgbClr val="142A9D"/>
                </a:solidFill>
              </a:rPr>
              <a:t>Structure of the modules</a:t>
            </a:r>
          </a:p>
        </p:txBody>
      </p:sp>
      <p:sp>
        <p:nvSpPr>
          <p:cNvPr id="131" name="Shape 131"/>
          <p:cNvSpPr>
            <a:spLocks noGrp="1"/>
          </p:cNvSpPr>
          <p:nvPr>
            <p:ph type="body" idx="1"/>
          </p:nvPr>
        </p:nvSpPr>
        <p:spPr>
          <a:xfrm>
            <a:off x="81210" y="1749971"/>
            <a:ext cx="11608595" cy="3892445"/>
          </a:xfrm>
          <a:prstGeom prst="rect">
            <a:avLst/>
          </a:prstGeom>
        </p:spPr>
        <p:txBody>
          <a:bodyPr lIns="0" tIns="0" rIns="0" bIns="0">
            <a:normAutofit fontScale="92500"/>
          </a:bodyPr>
          <a:lstStyle/>
          <a:p>
            <a:pPr lvl="0" algn="just">
              <a:defRPr sz="1800"/>
            </a:pPr>
            <a:r>
              <a:rPr sz="2800" dirty="0"/>
              <a:t>	</a:t>
            </a:r>
            <a:r>
              <a:rPr lang="en-US" sz="2800" dirty="0">
                <a:solidFill>
                  <a:srgbClr val="131D84"/>
                </a:solidFill>
                <a:latin typeface="+mj-ea"/>
                <a:cs typeface="+mj-ea"/>
              </a:rPr>
              <a:t>There are several topics in each module. </a:t>
            </a:r>
            <a:r>
              <a:rPr sz="2800" dirty="0">
                <a:solidFill>
                  <a:srgbClr val="131D84"/>
                </a:solidFill>
                <a:latin typeface="+mj-ea"/>
                <a:cs typeface="+mj-ea"/>
              </a:rPr>
              <a:t>	</a:t>
            </a:r>
          </a:p>
          <a:p>
            <a:pPr lvl="0" algn="just">
              <a:defRPr sz="1800"/>
            </a:pPr>
            <a:r>
              <a:rPr lang="en-US" sz="2800" dirty="0">
                <a:solidFill>
                  <a:srgbClr val="131D84"/>
                </a:solidFill>
                <a:latin typeface="+mj-ea"/>
                <a:cs typeface="+mj-ea"/>
              </a:rPr>
              <a:t>	Each topic contains: </a:t>
            </a:r>
            <a:endParaRPr sz="2800" dirty="0">
              <a:solidFill>
                <a:srgbClr val="131D84"/>
              </a:solidFill>
              <a:latin typeface="+mj-ea"/>
              <a:cs typeface="+mj-ea"/>
            </a:endParaRPr>
          </a:p>
          <a:p>
            <a:pPr marL="1358900" lvl="0" indent="-228600" algn="just">
              <a:buSzPct val="100000"/>
              <a:buChar char="•"/>
              <a:defRPr sz="1800"/>
            </a:pPr>
            <a:r>
              <a:rPr lang="en-US" sz="2800" dirty="0">
                <a:solidFill>
                  <a:srgbClr val="131D84"/>
                </a:solidFill>
                <a:latin typeface="+mj-ea"/>
                <a:cs typeface="+mj-ea"/>
              </a:rPr>
              <a:t>A brief introduction and key words</a:t>
            </a:r>
            <a:r>
              <a:rPr sz="2800" dirty="0">
                <a:solidFill>
                  <a:srgbClr val="131D84"/>
                </a:solidFill>
                <a:latin typeface="+mj-ea"/>
                <a:cs typeface="+mj-ea"/>
              </a:rPr>
              <a:t>;</a:t>
            </a:r>
          </a:p>
          <a:p>
            <a:pPr marL="1358900" lvl="0" indent="-228600" algn="just">
              <a:buSzPct val="100000"/>
              <a:buChar char="•"/>
              <a:defRPr sz="1800"/>
            </a:pPr>
            <a:r>
              <a:rPr lang="en-US" sz="2800" dirty="0">
                <a:solidFill>
                  <a:srgbClr val="131D84"/>
                </a:solidFill>
                <a:latin typeface="+mj-ea"/>
                <a:cs typeface="+mj-ea"/>
              </a:rPr>
              <a:t>Theoretical part for the teacher</a:t>
            </a:r>
            <a:r>
              <a:rPr sz="2800" dirty="0">
                <a:solidFill>
                  <a:srgbClr val="131D84"/>
                </a:solidFill>
                <a:latin typeface="+mj-ea"/>
                <a:cs typeface="+mj-ea"/>
              </a:rPr>
              <a:t> -</a:t>
            </a:r>
            <a:r>
              <a:rPr lang="en-US" sz="2800" dirty="0">
                <a:solidFill>
                  <a:srgbClr val="131D84"/>
                </a:solidFill>
                <a:latin typeface="+mj-ea"/>
                <a:cs typeface="+mj-ea"/>
              </a:rPr>
              <a:t> provides the basic information, necessary for the planning a lesson on that topic </a:t>
            </a:r>
            <a:r>
              <a:rPr sz="2800" dirty="0">
                <a:solidFill>
                  <a:srgbClr val="131D84"/>
                </a:solidFill>
                <a:latin typeface="+mj-ea"/>
                <a:cs typeface="+mj-ea"/>
              </a:rPr>
              <a:t>(</a:t>
            </a:r>
            <a:r>
              <a:rPr lang="en-US" sz="2800" dirty="0">
                <a:solidFill>
                  <a:srgbClr val="131D84"/>
                </a:solidFill>
                <a:latin typeface="+mj-ea"/>
                <a:cs typeface="+mj-ea"/>
              </a:rPr>
              <a:t>and links to additional information in some cases</a:t>
            </a:r>
            <a:r>
              <a:rPr sz="2800" dirty="0">
                <a:solidFill>
                  <a:srgbClr val="131D84"/>
                </a:solidFill>
                <a:latin typeface="+mj-ea"/>
                <a:cs typeface="+mj-ea"/>
              </a:rPr>
              <a:t>).</a:t>
            </a:r>
          </a:p>
          <a:p>
            <a:pPr lvl="0" indent="1130300" algn="just">
              <a:defRPr sz="1800"/>
            </a:pPr>
            <a:r>
              <a:rPr sz="2800" dirty="0">
                <a:solidFill>
                  <a:srgbClr val="131D84"/>
                </a:solidFill>
                <a:latin typeface="+mj-ea"/>
                <a:cs typeface="+mj-ea"/>
              </a:rPr>
              <a:t>! </a:t>
            </a:r>
            <a:r>
              <a:rPr lang="en-US" sz="2800" dirty="0">
                <a:solidFill>
                  <a:srgbClr val="131D84"/>
                </a:solidFill>
                <a:latin typeface="+mj-ea"/>
                <a:cs typeface="+mj-ea"/>
              </a:rPr>
              <a:t>THESE ARE NOT READY-TO-USE LESSONS</a:t>
            </a:r>
            <a:r>
              <a:rPr sz="2800" dirty="0">
                <a:solidFill>
                  <a:srgbClr val="131D84"/>
                </a:solidFill>
                <a:latin typeface="+mj-ea"/>
                <a:cs typeface="+mj-ea"/>
              </a:rPr>
              <a:t>!</a:t>
            </a:r>
          </a:p>
          <a:p>
            <a:pPr marL="1358900" lvl="0" indent="-228600" algn="just">
              <a:buSzPct val="100000"/>
              <a:buChar char="•"/>
              <a:defRPr sz="1800"/>
            </a:pPr>
            <a:r>
              <a:rPr lang="en-US" sz="2800" dirty="0">
                <a:solidFill>
                  <a:srgbClr val="131D84"/>
                </a:solidFill>
                <a:latin typeface="+mj-ea"/>
                <a:cs typeface="+mj-ea"/>
              </a:rPr>
              <a:t>Practical exercises and activities for the students -ready for use in the classroom (in most cases) and with answers provided where applicable. </a:t>
            </a:r>
            <a:endParaRPr sz="2800" dirty="0">
              <a:solidFill>
                <a:srgbClr val="131D84"/>
              </a:solidFill>
              <a:latin typeface="+mj-ea"/>
              <a:cs typeface="+mj-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Shape 108"/>
          <p:cNvSpPr/>
          <p:nvPr/>
        </p:nvSpPr>
        <p:spPr>
          <a:xfrm>
            <a:off x="-6761" y="5572490"/>
            <a:ext cx="12198761" cy="13970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109" name="image1.png"/>
          <p:cNvPicPr/>
          <p:nvPr/>
        </p:nvPicPr>
        <p:blipFill>
          <a:blip r:embed="rId2"/>
          <a:stretch>
            <a:fillRect/>
          </a:stretch>
        </p:blipFill>
        <p:spPr>
          <a:xfrm>
            <a:off x="-6763" y="-11875"/>
            <a:ext cx="12198764" cy="1061514"/>
          </a:xfrm>
          <a:prstGeom prst="rect">
            <a:avLst/>
          </a:prstGeom>
          <a:ln w="12700">
            <a:miter lim="400000"/>
            <a:headEnd/>
            <a:tailEnd/>
          </a:ln>
        </p:spPr>
      </p:pic>
      <p:pic>
        <p:nvPicPr>
          <p:cNvPr id="110" name="image2.jpeg"/>
          <p:cNvPicPr/>
          <p:nvPr/>
        </p:nvPicPr>
        <p:blipFill>
          <a:blip r:embed="rId3"/>
          <a:stretch>
            <a:fillRect/>
          </a:stretch>
        </p:blipFill>
        <p:spPr>
          <a:xfrm>
            <a:off x="-6763" y="5799925"/>
            <a:ext cx="12198764" cy="1051903"/>
          </a:xfrm>
          <a:prstGeom prst="rect">
            <a:avLst/>
          </a:prstGeom>
          <a:ln w="12700">
            <a:miter lim="400000"/>
            <a:headEnd/>
            <a:tailEnd/>
          </a:ln>
        </p:spPr>
      </p:pic>
      <p:sp>
        <p:nvSpPr>
          <p:cNvPr id="111" name="Shape 111"/>
          <p:cNvSpPr/>
          <p:nvPr/>
        </p:nvSpPr>
        <p:spPr>
          <a:xfrm>
            <a:off x="261256" y="836615"/>
            <a:ext cx="11685322" cy="676910"/>
          </a:xfrm>
          <a:prstGeom prst="rect">
            <a:avLst/>
          </a:prstGeom>
          <a:ln w="12700">
            <a:miter lim="400000"/>
          </a:ln>
        </p:spPr>
        <p:txBody>
          <a:bodyPr lIns="0" tIns="0" rIns="0" bIns="0">
            <a:spAutoFit/>
          </a:bodyPr>
          <a:lstStyle>
            <a:lvl1pPr algn="ctr">
              <a:defRPr sz="4400" u="sng">
                <a:solidFill>
                  <a:srgbClr val="13218C"/>
                </a:solidFill>
                <a:latin typeface="Calibri"/>
                <a:ea typeface="Calibri"/>
                <a:cs typeface="Calibri"/>
                <a:sym typeface="Calibri"/>
              </a:defRPr>
            </a:lvl1pPr>
          </a:lstStyle>
          <a:p>
            <a:pPr lvl="0">
              <a:defRPr sz="1800" u="none">
                <a:solidFill>
                  <a:srgbClr val="000000"/>
                </a:solidFill>
              </a:defRPr>
            </a:pPr>
            <a:r>
              <a:rPr lang="en-US" sz="4400" u="sng">
                <a:solidFill>
                  <a:srgbClr val="13218C"/>
                </a:solidFill>
              </a:rPr>
              <a:t>How to work with the materials </a:t>
            </a:r>
            <a:r>
              <a:rPr sz="4400" u="sng">
                <a:solidFill>
                  <a:srgbClr val="13218C"/>
                </a:solidFill>
              </a:rPr>
              <a:t>1</a:t>
            </a:r>
          </a:p>
        </p:txBody>
      </p:sp>
      <p:sp>
        <p:nvSpPr>
          <p:cNvPr id="112" name="Shape 112"/>
          <p:cNvSpPr/>
          <p:nvPr/>
        </p:nvSpPr>
        <p:spPr>
          <a:xfrm>
            <a:off x="748072" y="2191194"/>
            <a:ext cx="11198505" cy="3200400"/>
          </a:xfrm>
          <a:prstGeom prst="rect">
            <a:avLst/>
          </a:prstGeom>
          <a:ln w="12700">
            <a:miter lim="400000"/>
          </a:ln>
        </p:spPr>
        <p:txBody>
          <a:bodyPr lIns="0" tIns="0" rIns="0" bIns="0">
            <a:spAutoFit/>
          </a:bodyPr>
          <a:lstStyle/>
          <a:p>
            <a:pPr marL="502285" lvl="0" indent="-502285">
              <a:buClr>
                <a:srgbClr val="002060"/>
              </a:buClr>
              <a:buSzPct val="100000"/>
              <a:buAutoNum type="arabicPeriod"/>
            </a:pPr>
            <a:r>
              <a:rPr lang="en-US" sz="2600">
                <a:solidFill>
                  <a:srgbClr val="222EA8"/>
                </a:solidFill>
                <a:latin typeface="Calibri"/>
                <a:ea typeface="Calibri"/>
                <a:cs typeface="Calibri"/>
                <a:sym typeface="Calibri"/>
              </a:rPr>
              <a:t>Carefully read the theoretical part for the teacher</a:t>
            </a:r>
            <a:r>
              <a:rPr sz="2600">
                <a:solidFill>
                  <a:srgbClr val="222EA8"/>
                </a:solidFill>
                <a:latin typeface="Calibri"/>
                <a:ea typeface="Calibri"/>
                <a:cs typeface="Calibri"/>
                <a:sym typeface="Calibri"/>
              </a:rPr>
              <a:t>.</a:t>
            </a:r>
            <a:endParaRPr>
              <a:solidFill>
                <a:srgbClr val="222EA8"/>
              </a:solidFill>
              <a:latin typeface="Calibri"/>
              <a:ea typeface="Calibri"/>
              <a:cs typeface="Calibri"/>
              <a:sym typeface="Calibri"/>
            </a:endParaRPr>
          </a:p>
          <a:p>
            <a:pPr lvl="0"/>
            <a:endParaRPr sz="2600">
              <a:solidFill>
                <a:srgbClr val="222EA8"/>
              </a:solidFill>
              <a:latin typeface="Calibri"/>
              <a:ea typeface="Calibri"/>
              <a:cs typeface="Calibri"/>
              <a:sym typeface="Calibri"/>
            </a:endParaRPr>
          </a:p>
          <a:p>
            <a:pPr marL="502285" lvl="0" indent="-502285">
              <a:buClr>
                <a:srgbClr val="002060"/>
              </a:buClr>
              <a:buSzPct val="100000"/>
              <a:buAutoNum type="arabicPeriod" startAt="2"/>
            </a:pPr>
            <a:r>
              <a:rPr lang="en-US" sz="2600">
                <a:solidFill>
                  <a:srgbClr val="222EA8"/>
                </a:solidFill>
                <a:latin typeface="Calibri"/>
                <a:ea typeface="Calibri"/>
                <a:cs typeface="Calibri"/>
                <a:sym typeface="Calibri"/>
              </a:rPr>
              <a:t>Should questions arise, look for answers in the supplementary materials , on the project’s website (</a:t>
            </a:r>
            <a:r>
              <a:rPr sz="2600">
                <a:solidFill>
                  <a:srgbClr val="222EA8"/>
                </a:solidFill>
                <a:latin typeface="Calibri"/>
                <a:ea typeface="Calibri"/>
                <a:cs typeface="Calibri"/>
                <a:sym typeface="Calibri"/>
              </a:rPr>
              <a:t>http://project-stars.com)</a:t>
            </a:r>
            <a:r>
              <a:rPr lang="en-US" sz="2600">
                <a:solidFill>
                  <a:srgbClr val="222EA8"/>
                </a:solidFill>
                <a:latin typeface="Calibri"/>
                <a:ea typeface="Calibri"/>
                <a:cs typeface="Calibri"/>
                <a:sym typeface="Calibri"/>
              </a:rPr>
              <a:t>, or other internet sites</a:t>
            </a:r>
            <a:r>
              <a:rPr sz="2600">
                <a:solidFill>
                  <a:srgbClr val="222EA8"/>
                </a:solidFill>
                <a:latin typeface="Calibri"/>
                <a:ea typeface="Calibri"/>
                <a:cs typeface="Calibri"/>
                <a:sym typeface="Calibri"/>
              </a:rPr>
              <a:t>.</a:t>
            </a:r>
            <a:r>
              <a:rPr sz="2600">
                <a:solidFill>
                  <a:srgbClr val="002060"/>
                </a:solidFill>
                <a:latin typeface="Calibri"/>
                <a:ea typeface="Calibri"/>
                <a:cs typeface="Calibri"/>
                <a:sym typeface="Calibri"/>
              </a:rPr>
              <a:t>                                                           </a:t>
            </a:r>
          </a:p>
          <a:p>
            <a:pPr lvl="0"/>
            <a:r>
              <a:rPr sz="2600">
                <a:solidFill>
                  <a:srgbClr val="002060"/>
                </a:solidFill>
                <a:latin typeface="Calibri"/>
                <a:ea typeface="Calibri"/>
                <a:cs typeface="Calibri"/>
                <a:sym typeface="Calibri"/>
              </a:rPr>
              <a:t>	</a:t>
            </a:r>
            <a:r>
              <a:rPr lang="en-US" sz="2600">
                <a:solidFill>
                  <a:srgbClr val="002060"/>
                </a:solidFill>
                <a:latin typeface="Calibri"/>
                <a:ea typeface="Calibri"/>
                <a:cs typeface="Calibri"/>
                <a:sym typeface="Calibri"/>
              </a:rPr>
              <a:t>Attention! Make sure the information is reliable!</a:t>
            </a:r>
            <a:endParaRPr sz="2600">
              <a:solidFill>
                <a:srgbClr val="162796"/>
              </a:solidFill>
              <a:latin typeface="Calibri"/>
              <a:ea typeface="Calibri"/>
              <a:cs typeface="Calibri"/>
              <a:sym typeface="Calibri"/>
            </a:endParaRPr>
          </a:p>
          <a:p>
            <a:pPr marL="502285" lvl="0" indent="-502285">
              <a:buClr>
                <a:srgbClr val="002163"/>
              </a:buClr>
              <a:buSzPct val="100000"/>
              <a:buAutoNum type="arabicPeriod" startAt="3"/>
            </a:pPr>
            <a:r>
              <a:rPr lang="en-US" sz="2600">
                <a:solidFill>
                  <a:srgbClr val="162796"/>
                </a:solidFill>
                <a:latin typeface="Calibri"/>
                <a:ea typeface="Calibri"/>
                <a:cs typeface="Calibri"/>
                <a:sym typeface="Calibri"/>
              </a:rPr>
              <a:t>Prepare the theoretical part of your lesson.</a:t>
            </a:r>
          </a:p>
          <a:p>
            <a:pPr marL="0" lvl="0" indent="0">
              <a:buClr>
                <a:srgbClr val="002163"/>
              </a:buClr>
              <a:buSzPct val="100000"/>
              <a:buNone/>
            </a:pPr>
            <a:r>
              <a:rPr lang="en-US" sz="2600">
                <a:solidFill>
                  <a:srgbClr val="162796"/>
                </a:solidFill>
                <a:latin typeface="Calibri"/>
                <a:ea typeface="Calibri"/>
                <a:cs typeface="Calibri"/>
                <a:sym typeface="Calibri"/>
              </a:rPr>
              <a:t> </a:t>
            </a:r>
            <a:endParaRPr sz="2600">
              <a:solidFill>
                <a:srgbClr val="162796"/>
              </a:solidFill>
              <a:latin typeface="Calibri"/>
              <a:ea typeface="Calibri"/>
              <a:cs typeface="Calibri"/>
              <a:sym typeface="Calibri"/>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p:nvPr/>
        </p:nvSpPr>
        <p:spPr>
          <a:xfrm>
            <a:off x="-6761" y="5572490"/>
            <a:ext cx="12198761" cy="13970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127" name="image1.png"/>
          <p:cNvPicPr/>
          <p:nvPr/>
        </p:nvPicPr>
        <p:blipFill>
          <a:blip r:embed="rId2"/>
          <a:stretch>
            <a:fillRect/>
          </a:stretch>
        </p:blipFill>
        <p:spPr>
          <a:xfrm>
            <a:off x="-6763" y="-11875"/>
            <a:ext cx="12198764" cy="1061514"/>
          </a:xfrm>
          <a:prstGeom prst="rect">
            <a:avLst/>
          </a:prstGeom>
          <a:ln w="12700">
            <a:miter lim="400000"/>
            <a:headEnd/>
            <a:tailEnd/>
          </a:ln>
        </p:spPr>
      </p:pic>
      <p:pic>
        <p:nvPicPr>
          <p:cNvPr id="128" name="image2.jpeg"/>
          <p:cNvPicPr/>
          <p:nvPr/>
        </p:nvPicPr>
        <p:blipFill>
          <a:blip r:embed="rId3"/>
          <a:stretch>
            <a:fillRect/>
          </a:stretch>
        </p:blipFill>
        <p:spPr>
          <a:xfrm>
            <a:off x="-6763" y="5799925"/>
            <a:ext cx="12198764" cy="1051903"/>
          </a:xfrm>
          <a:prstGeom prst="rect">
            <a:avLst/>
          </a:prstGeom>
          <a:ln w="12700">
            <a:miter lim="400000"/>
            <a:headEnd/>
            <a:tailEnd/>
          </a:ln>
        </p:spPr>
      </p:pic>
      <p:sp>
        <p:nvSpPr>
          <p:cNvPr id="129" name="Shape 129"/>
          <p:cNvSpPr/>
          <p:nvPr/>
        </p:nvSpPr>
        <p:spPr>
          <a:xfrm>
            <a:off x="493572" y="1676574"/>
            <a:ext cx="11198506" cy="4578350"/>
          </a:xfrm>
          <a:prstGeom prst="rect">
            <a:avLst/>
          </a:prstGeom>
          <a:ln w="12700">
            <a:miter lim="400000"/>
          </a:ln>
        </p:spPr>
        <p:txBody>
          <a:bodyPr lIns="0" tIns="0" rIns="0" bIns="0">
            <a:spAutoFit/>
          </a:bodyPr>
          <a:lstStyle/>
          <a:p>
            <a:pPr marL="347345" lvl="0" indent="-347345">
              <a:lnSpc>
                <a:spcPct val="120000"/>
              </a:lnSpc>
              <a:buClr>
                <a:srgbClr val="002060"/>
              </a:buClr>
              <a:buSzPct val="100000"/>
              <a:buAutoNum type="arabicPeriod" startAt="4"/>
            </a:pPr>
            <a:r>
              <a:rPr lang="en-US" sz="2400">
                <a:solidFill>
                  <a:srgbClr val="182392"/>
                </a:solidFill>
                <a:latin typeface="Calibri"/>
                <a:ea typeface="Calibri"/>
                <a:cs typeface="Calibri"/>
                <a:sym typeface="Calibri"/>
              </a:rPr>
              <a:t>Read carefully the practical exercises and their answers. </a:t>
            </a:r>
          </a:p>
          <a:p>
            <a:pPr marL="347345" lvl="0" indent="-347345">
              <a:lnSpc>
                <a:spcPct val="120000"/>
              </a:lnSpc>
              <a:buClr>
                <a:srgbClr val="002060"/>
              </a:buClr>
              <a:buSzPct val="100000"/>
              <a:buAutoNum type="arabicPeriod" startAt="4"/>
            </a:pPr>
            <a:r>
              <a:rPr lang="en-US" sz="2400">
                <a:solidFill>
                  <a:srgbClr val="222EA8"/>
                </a:solidFill>
                <a:latin typeface="Calibri"/>
                <a:ea typeface="Calibri"/>
                <a:cs typeface="Calibri"/>
                <a:sym typeface="Calibri"/>
              </a:rPr>
              <a:t>Should questions arise, look for answers in the supplementary materials , on the project’s website (</a:t>
            </a:r>
            <a:r>
              <a:rPr sz="2400">
                <a:solidFill>
                  <a:srgbClr val="222EA8"/>
                </a:solidFill>
                <a:latin typeface="Calibri"/>
                <a:ea typeface="Calibri"/>
                <a:cs typeface="Calibri"/>
                <a:sym typeface="Calibri"/>
              </a:rPr>
              <a:t>http://project-stars.com)</a:t>
            </a:r>
            <a:r>
              <a:rPr lang="en-US" sz="2400">
                <a:solidFill>
                  <a:srgbClr val="222EA8"/>
                </a:solidFill>
                <a:latin typeface="Calibri"/>
                <a:ea typeface="Calibri"/>
                <a:cs typeface="Calibri"/>
                <a:sym typeface="Calibri"/>
              </a:rPr>
              <a:t>, or other internet sites</a:t>
            </a:r>
            <a:r>
              <a:rPr sz="2400">
                <a:solidFill>
                  <a:srgbClr val="222EA8"/>
                </a:solidFill>
                <a:latin typeface="Calibri"/>
                <a:ea typeface="Calibri"/>
                <a:cs typeface="Calibri"/>
                <a:sym typeface="Calibri"/>
              </a:rPr>
              <a:t>.</a:t>
            </a:r>
            <a:r>
              <a:rPr sz="2400">
                <a:solidFill>
                  <a:srgbClr val="002060"/>
                </a:solidFill>
                <a:latin typeface="Calibri"/>
                <a:ea typeface="Calibri"/>
                <a:cs typeface="Calibri"/>
                <a:sym typeface="Calibri"/>
              </a:rPr>
              <a:t>                                                           </a:t>
            </a:r>
          </a:p>
          <a:p>
            <a:pPr lvl="0"/>
            <a:r>
              <a:rPr sz="2400">
                <a:solidFill>
                  <a:srgbClr val="002060"/>
                </a:solidFill>
                <a:latin typeface="Calibri"/>
                <a:ea typeface="Calibri"/>
                <a:cs typeface="Calibri"/>
                <a:sym typeface="Calibri"/>
              </a:rPr>
              <a:t>	</a:t>
            </a:r>
            <a:r>
              <a:rPr lang="en-US" sz="2400">
                <a:solidFill>
                  <a:srgbClr val="002060"/>
                </a:solidFill>
                <a:latin typeface="Calibri"/>
                <a:ea typeface="Calibri"/>
                <a:cs typeface="Calibri"/>
                <a:sym typeface="Calibri"/>
              </a:rPr>
              <a:t>Attention! Make sure the information is reliable!</a:t>
            </a:r>
          </a:p>
          <a:p>
            <a:pPr marL="347345" lvl="0" indent="-347345">
              <a:lnSpc>
                <a:spcPct val="120000"/>
              </a:lnSpc>
              <a:buClr>
                <a:srgbClr val="002060"/>
              </a:buClr>
              <a:buSzPct val="100000"/>
              <a:buAutoNum type="arabicPeriod" startAt="4"/>
            </a:pPr>
            <a:r>
              <a:rPr lang="en-US" sz="2400">
                <a:solidFill>
                  <a:srgbClr val="183294"/>
                </a:solidFill>
                <a:sym typeface="Calibri"/>
              </a:rPr>
              <a:t>Depending on the theoretical content of your lesson, choose appropriate pracical activities to use. You can look for additional exercises in the supplementary materials or at the webpage of the project</a:t>
            </a:r>
            <a:r>
              <a:rPr sz="2400">
                <a:solidFill>
                  <a:srgbClr val="183294"/>
                </a:solidFill>
                <a:sym typeface="Calibri"/>
              </a:rPr>
              <a:t> (http://project-stars.com/?lang=bg)</a:t>
            </a:r>
            <a:r>
              <a:rPr lang="en-US" sz="2400">
                <a:solidFill>
                  <a:srgbClr val="183294"/>
                </a:solidFill>
                <a:sym typeface="Calibri"/>
              </a:rPr>
              <a:t>,</a:t>
            </a:r>
            <a:r>
              <a:rPr sz="2400">
                <a:solidFill>
                  <a:srgbClr val="183294"/>
                </a:solidFill>
                <a:sym typeface="Calibri"/>
              </a:rPr>
              <a:t> </a:t>
            </a:r>
            <a:r>
              <a:rPr lang="en-US" sz="2400">
                <a:solidFill>
                  <a:srgbClr val="222EA8"/>
                </a:solidFill>
                <a:sym typeface="Calibri"/>
              </a:rPr>
              <a:t>or other internet sites</a:t>
            </a:r>
            <a:r>
              <a:rPr sz="2400">
                <a:solidFill>
                  <a:srgbClr val="222EA8"/>
                </a:solidFill>
                <a:sym typeface="Calibri"/>
              </a:rPr>
              <a:t>.</a:t>
            </a:r>
            <a:r>
              <a:rPr sz="2400">
                <a:solidFill>
                  <a:srgbClr val="002060"/>
                </a:solidFill>
                <a:sym typeface="Calibri"/>
              </a:rPr>
              <a:t>                                                           </a:t>
            </a:r>
            <a:endParaRPr sz="2400">
              <a:solidFill>
                <a:srgbClr val="002060"/>
              </a:solidFill>
              <a:latin typeface="Calibri"/>
              <a:ea typeface="Calibri"/>
              <a:cs typeface="Calibri"/>
              <a:sym typeface="Calibri"/>
            </a:endParaRPr>
          </a:p>
          <a:p>
            <a:pPr lvl="0"/>
            <a:r>
              <a:rPr sz="2400">
                <a:solidFill>
                  <a:srgbClr val="002060"/>
                </a:solidFill>
                <a:sym typeface="Calibri"/>
              </a:rPr>
              <a:t>	</a:t>
            </a:r>
            <a:r>
              <a:rPr lang="en-US" sz="2400">
                <a:solidFill>
                  <a:srgbClr val="002060"/>
                </a:solidFill>
                <a:sym typeface="Calibri"/>
              </a:rPr>
              <a:t>Attention! Make sure the information is reliable!</a:t>
            </a:r>
            <a:endParaRPr lang="en-US" sz="2400">
              <a:solidFill>
                <a:srgbClr val="002060"/>
              </a:solidFill>
              <a:latin typeface="Calibri"/>
              <a:ea typeface="Calibri"/>
              <a:cs typeface="Calibri"/>
              <a:sym typeface="Calibri"/>
            </a:endParaRPr>
          </a:p>
          <a:p>
            <a:pPr lvl="0"/>
            <a:endParaRPr sz="2400">
              <a:solidFill>
                <a:srgbClr val="122994"/>
              </a:solidFill>
              <a:latin typeface="Calibri"/>
              <a:ea typeface="Calibri"/>
              <a:cs typeface="Calibri"/>
              <a:sym typeface="Calibri"/>
            </a:endParaRPr>
          </a:p>
          <a:p>
            <a:pPr lvl="0"/>
            <a:endParaRPr sz="2400">
              <a:latin typeface="Calibri"/>
              <a:ea typeface="Calibri"/>
              <a:cs typeface="Calibri"/>
              <a:sym typeface="Calibri"/>
            </a:endParaRPr>
          </a:p>
        </p:txBody>
      </p:sp>
      <p:sp>
        <p:nvSpPr>
          <p:cNvPr id="130" name="Shape 130"/>
          <p:cNvSpPr/>
          <p:nvPr/>
        </p:nvSpPr>
        <p:spPr>
          <a:xfrm>
            <a:off x="261256" y="836615"/>
            <a:ext cx="11685322" cy="676910"/>
          </a:xfrm>
          <a:prstGeom prst="rect">
            <a:avLst/>
          </a:prstGeom>
          <a:ln w="12700">
            <a:miter lim="400000"/>
          </a:ln>
        </p:spPr>
        <p:txBody>
          <a:bodyPr lIns="0" tIns="0" rIns="0" bIns="0">
            <a:spAutoFit/>
          </a:bodyPr>
          <a:lstStyle>
            <a:lvl1pPr algn="ctr">
              <a:defRPr sz="4400" u="sng">
                <a:solidFill>
                  <a:srgbClr val="152294"/>
                </a:solidFill>
                <a:latin typeface="Calibri"/>
                <a:ea typeface="Calibri"/>
                <a:cs typeface="Calibri"/>
                <a:sym typeface="Calibri"/>
              </a:defRPr>
            </a:lvl1pPr>
          </a:lstStyle>
          <a:p>
            <a:pPr lvl="0">
              <a:defRPr sz="1800" u="none">
                <a:solidFill>
                  <a:srgbClr val="000000"/>
                </a:solidFill>
              </a:defRPr>
            </a:pPr>
            <a:r>
              <a:rPr lang="en-US" sz="4400" u="sng">
                <a:solidFill>
                  <a:srgbClr val="13218C"/>
                </a:solidFill>
                <a:sym typeface="+mn-ea"/>
              </a:rPr>
              <a:t>How to work with the materials</a:t>
            </a:r>
            <a:r>
              <a:rPr sz="4400" u="sng">
                <a:solidFill>
                  <a:srgbClr val="152294"/>
                </a:solidFill>
              </a:rPr>
              <a:t> </a:t>
            </a:r>
            <a:r>
              <a:rPr lang="en-US" sz="4400" u="sng">
                <a:solidFill>
                  <a:srgbClr val="152294"/>
                </a:solidFill>
              </a:rPr>
              <a:t>2</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Shape 138"/>
          <p:cNvSpPr/>
          <p:nvPr/>
        </p:nvSpPr>
        <p:spPr>
          <a:xfrm>
            <a:off x="-6761" y="5572490"/>
            <a:ext cx="12198761" cy="13970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139" name="image1.png"/>
          <p:cNvPicPr/>
          <p:nvPr/>
        </p:nvPicPr>
        <p:blipFill>
          <a:blip r:embed="rId2"/>
          <a:stretch>
            <a:fillRect/>
          </a:stretch>
        </p:blipFill>
        <p:spPr>
          <a:xfrm>
            <a:off x="-6763" y="-11875"/>
            <a:ext cx="12198764" cy="1061514"/>
          </a:xfrm>
          <a:prstGeom prst="rect">
            <a:avLst/>
          </a:prstGeom>
          <a:ln w="12700">
            <a:miter lim="400000"/>
            <a:headEnd/>
            <a:tailEnd/>
          </a:ln>
        </p:spPr>
      </p:pic>
      <p:pic>
        <p:nvPicPr>
          <p:cNvPr id="140" name="image2.jpeg"/>
          <p:cNvPicPr/>
          <p:nvPr/>
        </p:nvPicPr>
        <p:blipFill>
          <a:blip r:embed="rId3"/>
          <a:stretch>
            <a:fillRect/>
          </a:stretch>
        </p:blipFill>
        <p:spPr>
          <a:xfrm>
            <a:off x="-6763" y="5799925"/>
            <a:ext cx="12198764" cy="1051903"/>
          </a:xfrm>
          <a:prstGeom prst="rect">
            <a:avLst/>
          </a:prstGeom>
          <a:ln w="12700">
            <a:miter lim="400000"/>
            <a:headEnd/>
            <a:tailEnd/>
          </a:ln>
        </p:spPr>
      </p:pic>
      <p:sp>
        <p:nvSpPr>
          <p:cNvPr id="141" name="Shape 141"/>
          <p:cNvSpPr/>
          <p:nvPr/>
        </p:nvSpPr>
        <p:spPr>
          <a:xfrm>
            <a:off x="496747" y="1486760"/>
            <a:ext cx="11198506" cy="3077845"/>
          </a:xfrm>
          <a:prstGeom prst="rect">
            <a:avLst/>
          </a:prstGeom>
          <a:ln w="12700">
            <a:miter lim="400000"/>
          </a:ln>
        </p:spPr>
        <p:txBody>
          <a:bodyPr wrap="square" lIns="0" tIns="0" rIns="0" bIns="0">
            <a:spAutoFit/>
          </a:bodyPr>
          <a:lstStyle/>
          <a:p>
            <a:pPr lvl="0"/>
            <a:endParaRPr sz="2500">
              <a:solidFill>
                <a:srgbClr val="122994"/>
              </a:solidFill>
              <a:latin typeface="Calibri"/>
              <a:ea typeface="Calibri"/>
              <a:cs typeface="Calibri"/>
              <a:sym typeface="Calibri"/>
            </a:endParaRPr>
          </a:p>
          <a:p>
            <a:pPr marL="0" lvl="0" indent="0">
              <a:buClr>
                <a:srgbClr val="002060"/>
              </a:buClr>
              <a:buSzPct val="100000"/>
              <a:buNone/>
            </a:pPr>
            <a:r>
              <a:rPr lang="en-US" altLang="en-US" sz="2500">
                <a:solidFill>
                  <a:srgbClr val="122994"/>
                </a:solidFill>
                <a:latin typeface="Calibri"/>
                <a:ea typeface="Calibri"/>
                <a:cs typeface="Calibri"/>
                <a:sym typeface="Calibri"/>
              </a:rPr>
              <a:t>7. </a:t>
            </a:r>
            <a:r>
              <a:rPr lang="en-US" sz="2500">
                <a:solidFill>
                  <a:srgbClr val="122994"/>
                </a:solidFill>
                <a:sym typeface="Calibri"/>
              </a:rPr>
              <a:t>Keep in mind that some of the activities require materials that should be available during the lesson.</a:t>
            </a:r>
            <a:endParaRPr sz="2500">
              <a:solidFill>
                <a:srgbClr val="122994"/>
              </a:solidFill>
              <a:latin typeface="Calibri"/>
              <a:ea typeface="Calibri"/>
              <a:cs typeface="Calibri"/>
              <a:sym typeface="Calibri"/>
            </a:endParaRPr>
          </a:p>
          <a:p>
            <a:pPr marL="0" lvl="0" indent="0">
              <a:buClr>
                <a:srgbClr val="002060"/>
              </a:buClr>
              <a:buSzPct val="100000"/>
              <a:buNone/>
            </a:pPr>
            <a:r>
              <a:rPr lang="en-US" altLang="en-US" sz="2500">
                <a:solidFill>
                  <a:srgbClr val="122994"/>
                </a:solidFill>
                <a:latin typeface="Calibri"/>
                <a:ea typeface="Calibri"/>
                <a:cs typeface="Calibri"/>
                <a:sym typeface="Calibri"/>
              </a:rPr>
              <a:t>8. </a:t>
            </a:r>
            <a:r>
              <a:rPr lang="en-US" sz="2500">
                <a:solidFill>
                  <a:srgbClr val="122994"/>
                </a:solidFill>
                <a:latin typeface="Calibri"/>
                <a:ea typeface="Calibri"/>
                <a:cs typeface="Calibri"/>
                <a:sym typeface="Calibri"/>
              </a:rPr>
              <a:t>We reccomend you try out the activities yourself before presenting them in the classroom. Based on yours students ages and abilities, you might need to modify the activities (either to make them easier or more difficult). However make sure to keep them correct in terms of physics. </a:t>
            </a:r>
            <a:endParaRPr sz="2500">
              <a:solidFill>
                <a:srgbClr val="122994"/>
              </a:solidFill>
              <a:latin typeface="Calibri"/>
              <a:ea typeface="Calibri"/>
              <a:cs typeface="Calibri"/>
              <a:sym typeface="Calibri"/>
            </a:endParaRPr>
          </a:p>
          <a:p>
            <a:pPr marL="347345" lvl="0" indent="-347345">
              <a:buClr>
                <a:srgbClr val="002163"/>
              </a:buClr>
              <a:buSzPct val="100000"/>
              <a:buAutoNum type="arabicPeriod" startAt="9"/>
            </a:pPr>
            <a:r>
              <a:rPr lang="en-US" sz="2500">
                <a:solidFill>
                  <a:srgbClr val="122994"/>
                </a:solidFill>
                <a:latin typeface="Calibri"/>
                <a:ea typeface="Calibri"/>
                <a:cs typeface="Calibri"/>
                <a:sym typeface="Calibri"/>
              </a:rPr>
              <a:t>You can give parts of, or whole exercises as homework. </a:t>
            </a:r>
            <a:endParaRPr sz="2500">
              <a:solidFill>
                <a:srgbClr val="122994"/>
              </a:solidFill>
              <a:latin typeface="Calibri"/>
              <a:ea typeface="Calibri"/>
              <a:cs typeface="Calibri"/>
              <a:sym typeface="Calibri"/>
            </a:endParaRPr>
          </a:p>
        </p:txBody>
      </p:sp>
      <p:sp>
        <p:nvSpPr>
          <p:cNvPr id="142" name="Shape 142"/>
          <p:cNvSpPr/>
          <p:nvPr/>
        </p:nvSpPr>
        <p:spPr>
          <a:xfrm>
            <a:off x="261256" y="836615"/>
            <a:ext cx="11685322" cy="676910"/>
          </a:xfrm>
          <a:prstGeom prst="rect">
            <a:avLst/>
          </a:prstGeom>
          <a:ln w="12700">
            <a:miter lim="400000"/>
          </a:ln>
        </p:spPr>
        <p:txBody>
          <a:bodyPr lIns="0" tIns="0" rIns="0" bIns="0">
            <a:spAutoFit/>
          </a:bodyPr>
          <a:lstStyle>
            <a:lvl1pPr algn="ctr">
              <a:defRPr sz="4400" u="sng">
                <a:solidFill>
                  <a:srgbClr val="152294"/>
                </a:solidFill>
                <a:latin typeface="Calibri"/>
                <a:ea typeface="Calibri"/>
                <a:cs typeface="Calibri"/>
                <a:sym typeface="Calibri"/>
              </a:defRPr>
            </a:lvl1pPr>
          </a:lstStyle>
          <a:p>
            <a:pPr lvl="0">
              <a:defRPr sz="1800" u="none">
                <a:solidFill>
                  <a:srgbClr val="000000"/>
                </a:solidFill>
              </a:defRPr>
            </a:pPr>
            <a:r>
              <a:rPr lang="en-US" sz="4400" u="sng">
                <a:solidFill>
                  <a:srgbClr val="13218C"/>
                </a:solidFill>
                <a:sym typeface="+mn-ea"/>
              </a:rPr>
              <a:t>How to work with the materials</a:t>
            </a:r>
            <a:r>
              <a:rPr sz="4400" u="sng">
                <a:solidFill>
                  <a:srgbClr val="152294"/>
                </a:solidFill>
              </a:rPr>
              <a:t> </a:t>
            </a:r>
            <a:r>
              <a:rPr lang="en-US" sz="4400" u="sng">
                <a:solidFill>
                  <a:srgbClr val="152294"/>
                </a:solidFill>
              </a:rPr>
              <a:t>3</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nvSpPr>
        <p:spPr>
          <a:xfrm>
            <a:off x="-6761" y="5572490"/>
            <a:ext cx="12198761" cy="23114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117" name="image1.png"/>
          <p:cNvPicPr/>
          <p:nvPr/>
        </p:nvPicPr>
        <p:blipFill>
          <a:blip r:embed="rId2"/>
          <a:stretch>
            <a:fillRect/>
          </a:stretch>
        </p:blipFill>
        <p:spPr>
          <a:xfrm>
            <a:off x="-6762" y="-11875"/>
            <a:ext cx="12198762" cy="1061514"/>
          </a:xfrm>
          <a:prstGeom prst="rect">
            <a:avLst/>
          </a:prstGeom>
          <a:ln w="12700">
            <a:miter lim="400000"/>
            <a:headEnd/>
            <a:tailEnd/>
          </a:ln>
        </p:spPr>
      </p:pic>
      <p:pic>
        <p:nvPicPr>
          <p:cNvPr id="118" name="image2.jpg"/>
          <p:cNvPicPr/>
          <p:nvPr/>
        </p:nvPicPr>
        <p:blipFill>
          <a:blip r:embed="rId3"/>
          <a:stretch>
            <a:fillRect/>
          </a:stretch>
        </p:blipFill>
        <p:spPr>
          <a:xfrm>
            <a:off x="-6762" y="5799925"/>
            <a:ext cx="12198762" cy="1051902"/>
          </a:xfrm>
          <a:prstGeom prst="rect">
            <a:avLst/>
          </a:prstGeom>
          <a:ln w="12700">
            <a:miter lim="400000"/>
            <a:headEnd/>
            <a:tailEnd/>
          </a:ln>
        </p:spPr>
      </p:pic>
      <p:sp>
        <p:nvSpPr>
          <p:cNvPr id="119" name="Shape 119"/>
          <p:cNvSpPr/>
          <p:nvPr/>
        </p:nvSpPr>
        <p:spPr>
          <a:xfrm>
            <a:off x="261256" y="836615"/>
            <a:ext cx="11685322" cy="676910"/>
          </a:xfrm>
          <a:prstGeom prst="rect">
            <a:avLst/>
          </a:prstGeom>
          <a:ln w="12700">
            <a:miter lim="400000"/>
          </a:ln>
        </p:spPr>
        <p:txBody>
          <a:bodyPr lIns="0" tIns="0" rIns="0" bIns="0">
            <a:spAutoFit/>
          </a:bodyPr>
          <a:lstStyle>
            <a:lvl1pPr algn="ctr">
              <a:defRPr sz="4400" u="sng">
                <a:solidFill>
                  <a:srgbClr val="002060"/>
                </a:solidFill>
              </a:defRPr>
            </a:lvl1pPr>
          </a:lstStyle>
          <a:p>
            <a:pPr lvl="0">
              <a:defRPr sz="1800" u="none">
                <a:solidFill>
                  <a:srgbClr val="000000"/>
                </a:solidFill>
              </a:defRPr>
            </a:pPr>
            <a:r>
              <a:rPr lang="en-US" sz="4400" u="sng">
                <a:solidFill>
                  <a:srgbClr val="002060"/>
                </a:solidFill>
              </a:rPr>
              <a:t>Theoretical content</a:t>
            </a:r>
          </a:p>
        </p:txBody>
      </p:sp>
      <p:sp>
        <p:nvSpPr>
          <p:cNvPr id="120" name="Shape 120"/>
          <p:cNvSpPr/>
          <p:nvPr/>
        </p:nvSpPr>
        <p:spPr>
          <a:xfrm>
            <a:off x="-20320" y="2100579"/>
            <a:ext cx="10936605" cy="2969895"/>
          </a:xfrm>
          <a:prstGeom prst="rect">
            <a:avLst/>
          </a:prstGeom>
          <a:ln w="12700">
            <a:miter lim="400000"/>
          </a:ln>
        </p:spPr>
        <p:txBody>
          <a:bodyPr wrap="none" lIns="0" tIns="0" rIns="0" bIns="0">
            <a:spAutoFit/>
          </a:bodyPr>
          <a:lstStyle/>
          <a:p>
            <a:pPr lvl="0"/>
            <a:r>
              <a:rPr sz="3600" b="1">
                <a:solidFill>
                  <a:srgbClr val="002060"/>
                </a:solidFill>
              </a:rPr>
              <a:t> </a:t>
            </a:r>
            <a:r>
              <a:rPr lang="en-US" sz="3600" b="1">
                <a:solidFill>
                  <a:srgbClr val="002060"/>
                </a:solidFill>
              </a:rPr>
              <a:t>Life in the Universe</a:t>
            </a:r>
            <a:endParaRPr sz="3600" b="1">
              <a:solidFill>
                <a:srgbClr val="002060"/>
              </a:solidFill>
            </a:endParaRPr>
          </a:p>
          <a:p>
            <a:pPr lvl="0"/>
            <a:r>
              <a:rPr sz="3600">
                <a:solidFill>
                  <a:srgbClr val="002060"/>
                </a:solidFill>
              </a:rPr>
              <a:t>	</a:t>
            </a:r>
            <a:r>
              <a:rPr lang="en-US" sz="3100">
                <a:solidFill>
                  <a:srgbClr val="002060"/>
                </a:solidFill>
              </a:rPr>
              <a:t>Exoplanets</a:t>
            </a:r>
            <a:r>
              <a:rPr sz="3100">
                <a:solidFill>
                  <a:srgbClr val="002060"/>
                </a:solidFill>
              </a:rPr>
              <a:t>. </a:t>
            </a:r>
          </a:p>
          <a:p>
            <a:pPr lvl="0"/>
            <a:r>
              <a:rPr sz="3100">
                <a:solidFill>
                  <a:srgbClr val="002060"/>
                </a:solidFill>
              </a:rPr>
              <a:t>	</a:t>
            </a:r>
            <a:r>
              <a:rPr lang="en-US" sz="3100">
                <a:solidFill>
                  <a:srgbClr val="002060"/>
                </a:solidFill>
              </a:rPr>
              <a:t>Looking for habitable planets. </a:t>
            </a:r>
            <a:r>
              <a:rPr sz="3100">
                <a:solidFill>
                  <a:srgbClr val="002060"/>
                </a:solidFill>
              </a:rPr>
              <a:t> </a:t>
            </a:r>
          </a:p>
          <a:p>
            <a:pPr lvl="0"/>
            <a:r>
              <a:rPr sz="3100">
                <a:solidFill>
                  <a:srgbClr val="002060"/>
                </a:solidFill>
              </a:rPr>
              <a:t>	</a:t>
            </a:r>
            <a:r>
              <a:rPr lang="en-US" sz="3100">
                <a:solidFill>
                  <a:srgbClr val="002060"/>
                </a:solidFill>
              </a:rPr>
              <a:t>Drake’s equation and probability of life in the Universe. </a:t>
            </a:r>
          </a:p>
          <a:p>
            <a:pPr lvl="0"/>
            <a:r>
              <a:rPr lang="en-US" sz="3100">
                <a:solidFill>
                  <a:srgbClr val="002060"/>
                </a:solidFill>
              </a:rPr>
              <a:t>	Solar system exploration and the search for alien life. </a:t>
            </a:r>
            <a:endParaRPr sz="2800">
              <a:solidFill>
                <a:srgbClr val="002060"/>
              </a:solidFill>
            </a:endParaRPr>
          </a:p>
          <a:p>
            <a:pPr lvl="1"/>
            <a:endParaRPr sz="2800">
              <a:solidFill>
                <a:srgbClr val="002060"/>
              </a:solidFill>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p:nvPr/>
        </p:nvSpPr>
        <p:spPr>
          <a:xfrm>
            <a:off x="-6761" y="5572490"/>
            <a:ext cx="12198761" cy="23114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147" name="image1.png"/>
          <p:cNvPicPr/>
          <p:nvPr/>
        </p:nvPicPr>
        <p:blipFill>
          <a:blip r:embed="rId2"/>
          <a:stretch>
            <a:fillRect/>
          </a:stretch>
        </p:blipFill>
        <p:spPr>
          <a:xfrm>
            <a:off x="-6762" y="-11875"/>
            <a:ext cx="12198762" cy="1061514"/>
          </a:xfrm>
          <a:prstGeom prst="rect">
            <a:avLst/>
          </a:prstGeom>
          <a:ln w="12700">
            <a:miter lim="400000"/>
            <a:headEnd/>
            <a:tailEnd/>
          </a:ln>
        </p:spPr>
      </p:pic>
      <p:pic>
        <p:nvPicPr>
          <p:cNvPr id="148" name="image2.jpg"/>
          <p:cNvPicPr/>
          <p:nvPr/>
        </p:nvPicPr>
        <p:blipFill>
          <a:blip r:embed="rId3"/>
          <a:stretch>
            <a:fillRect/>
          </a:stretch>
        </p:blipFill>
        <p:spPr>
          <a:xfrm>
            <a:off x="-6762" y="5799925"/>
            <a:ext cx="12198762" cy="1051902"/>
          </a:xfrm>
          <a:prstGeom prst="rect">
            <a:avLst/>
          </a:prstGeom>
          <a:ln w="12700">
            <a:miter lim="400000"/>
            <a:headEnd/>
            <a:tailEnd/>
          </a:ln>
        </p:spPr>
      </p:pic>
      <p:sp>
        <p:nvSpPr>
          <p:cNvPr id="149" name="Shape 149"/>
          <p:cNvSpPr/>
          <p:nvPr/>
        </p:nvSpPr>
        <p:spPr>
          <a:xfrm>
            <a:off x="261256" y="836615"/>
            <a:ext cx="11685322" cy="768350"/>
          </a:xfrm>
          <a:prstGeom prst="rect">
            <a:avLst/>
          </a:prstGeom>
          <a:ln w="12700">
            <a:miter lim="400000"/>
          </a:ln>
        </p:spPr>
        <p:txBody>
          <a:bodyPr lIns="45719" rIns="45719">
            <a:spAutoFit/>
          </a:bodyPr>
          <a:lstStyle>
            <a:lvl1pPr algn="ctr">
              <a:defRPr sz="4400" u="sng">
                <a:solidFill>
                  <a:srgbClr val="002060"/>
                </a:solidFill>
              </a:defRPr>
            </a:lvl1pPr>
          </a:lstStyle>
          <a:p>
            <a:pPr lvl="0">
              <a:defRPr sz="1800" u="none">
                <a:solidFill>
                  <a:srgbClr val="000000"/>
                </a:solidFill>
              </a:defRPr>
            </a:pPr>
            <a:r>
              <a:rPr lang="en-US" sz="4400" u="sng" dirty="0">
                <a:solidFill>
                  <a:srgbClr val="002060"/>
                </a:solidFill>
                <a:sym typeface="+mn-ea"/>
              </a:rPr>
              <a:t>List of Practical activitie</a:t>
            </a:r>
            <a:r>
              <a:rPr lang="en-US" altLang="en-US" sz="4400" u="sng" dirty="0">
                <a:solidFill>
                  <a:srgbClr val="002060"/>
                </a:solidFill>
                <a:sym typeface="+mn-ea"/>
              </a:rPr>
              <a:t>s:</a:t>
            </a:r>
          </a:p>
        </p:txBody>
      </p:sp>
      <p:sp>
        <p:nvSpPr>
          <p:cNvPr id="150" name="Shape 150"/>
          <p:cNvSpPr/>
          <p:nvPr/>
        </p:nvSpPr>
        <p:spPr>
          <a:xfrm>
            <a:off x="127271" y="1417260"/>
            <a:ext cx="11685322" cy="4031873"/>
          </a:xfrm>
          <a:prstGeom prst="rect">
            <a:avLst/>
          </a:prstGeom>
          <a:ln w="12700">
            <a:miter lim="400000"/>
          </a:ln>
        </p:spPr>
        <p:txBody>
          <a:bodyPr lIns="45719" rIns="45719">
            <a:spAutoFit/>
          </a:bodyPr>
          <a:lstStyle/>
          <a:p>
            <a:pPr marL="0" lvl="0" indent="0">
              <a:buSzPct val="100000"/>
              <a:buNone/>
            </a:pPr>
            <a:endParaRPr sz="2800" dirty="0">
              <a:solidFill>
                <a:srgbClr val="031169"/>
              </a:solidFill>
            </a:endParaRPr>
          </a:p>
          <a:p>
            <a:pPr lvl="0">
              <a:buSzPct val="100000"/>
            </a:pPr>
            <a:r>
              <a:rPr lang="sk-SK" sz="2800" dirty="0">
                <a:solidFill>
                  <a:srgbClr val="031169"/>
                </a:solidFill>
              </a:rPr>
              <a:t>1. </a:t>
            </a:r>
            <a:r>
              <a:rPr sz="2800" dirty="0">
                <a:solidFill>
                  <a:srgbClr val="031169"/>
                </a:solidFill>
              </a:rPr>
              <a:t>Will we ever meet alien </a:t>
            </a:r>
            <a:r>
              <a:rPr sz="2800" dirty="0" err="1">
                <a:solidFill>
                  <a:srgbClr val="031169"/>
                </a:solidFill>
              </a:rPr>
              <a:t>scentient</a:t>
            </a:r>
            <a:r>
              <a:rPr sz="2800" dirty="0">
                <a:solidFill>
                  <a:srgbClr val="031169"/>
                </a:solidFill>
              </a:rPr>
              <a:t> life and how will we communicate with them?   </a:t>
            </a:r>
          </a:p>
          <a:p>
            <a:pPr lvl="0">
              <a:buSzPct val="100000"/>
            </a:pPr>
            <a:r>
              <a:rPr lang="sk-SK" sz="2800" dirty="0">
                <a:solidFill>
                  <a:srgbClr val="031169"/>
                </a:solidFill>
              </a:rPr>
              <a:t>2a.</a:t>
            </a:r>
            <a:r>
              <a:rPr sz="2800" dirty="0">
                <a:solidFill>
                  <a:srgbClr val="031169"/>
                </a:solidFill>
              </a:rPr>
              <a:t>Life on another planet, moon or asteroid. </a:t>
            </a:r>
          </a:p>
          <a:p>
            <a:pPr lvl="0">
              <a:buSzPct val="100000"/>
            </a:pPr>
            <a:r>
              <a:rPr lang="sk-SK" sz="2800" dirty="0">
                <a:solidFill>
                  <a:srgbClr val="031169"/>
                </a:solidFill>
              </a:rPr>
              <a:t>2b.</a:t>
            </a:r>
            <a:r>
              <a:rPr lang="en-US" sz="2800" dirty="0">
                <a:solidFill>
                  <a:srgbClr val="031169"/>
                </a:solidFill>
              </a:rPr>
              <a:t>Life on another planet, moon or asteroid (for younger students).</a:t>
            </a:r>
            <a:r>
              <a:rPr lang="en-US" altLang="en-US" sz="2800" dirty="0">
                <a:solidFill>
                  <a:srgbClr val="031169"/>
                </a:solidFill>
              </a:rPr>
              <a:t> </a:t>
            </a:r>
          </a:p>
          <a:p>
            <a:pPr lvl="0">
              <a:buSzPct val="100000"/>
            </a:pPr>
            <a:r>
              <a:rPr lang="sk-SK" sz="2800" dirty="0">
                <a:solidFill>
                  <a:srgbClr val="0B1364"/>
                </a:solidFill>
                <a:sym typeface="+mn-ea"/>
              </a:rPr>
              <a:t>3a.</a:t>
            </a:r>
            <a:r>
              <a:rPr sz="2800" dirty="0">
                <a:solidFill>
                  <a:srgbClr val="0B1364"/>
                </a:solidFill>
                <a:sym typeface="+mn-ea"/>
              </a:rPr>
              <a:t>How to find out whether we are alone in the Universe or just one among many? </a:t>
            </a:r>
          </a:p>
          <a:p>
            <a:pPr lvl="0">
              <a:buSzPct val="100000"/>
            </a:pPr>
            <a:r>
              <a:rPr lang="sk-SK" sz="2800" dirty="0">
                <a:solidFill>
                  <a:srgbClr val="0B1364"/>
                </a:solidFill>
                <a:sym typeface="+mn-ea"/>
              </a:rPr>
              <a:t>3b.</a:t>
            </a:r>
            <a:r>
              <a:rPr sz="2800" dirty="0">
                <a:solidFill>
                  <a:srgbClr val="0B1364"/>
                </a:solidFill>
                <a:sym typeface="+mn-ea"/>
              </a:rPr>
              <a:t>How the scientists conduct scientific research on other planets. </a:t>
            </a:r>
            <a:endParaRPr sz="3200" dirty="0">
              <a:solidFill>
                <a:srgbClr val="0B1364"/>
              </a:solidFill>
            </a:endParaRPr>
          </a:p>
          <a:p>
            <a:pPr marL="1485900" lvl="0" indent="-1485900">
              <a:buSzPct val="100000"/>
              <a:buAutoNum type="arabicPeriod"/>
            </a:pPr>
            <a:endParaRPr lang="en-US" sz="3200" dirty="0">
              <a:solidFill>
                <a:srgbClr val="031169"/>
              </a:solidFill>
            </a:endParaRPr>
          </a:p>
        </p:txBody>
      </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rgbClr val="5B9BD5"/>
          </a:solidFill>
          <a:prstDash val="solid"/>
          <a:miter lim="800000"/>
        </a:ln>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spDef>
    <a:lnDef>
      <a:spPr>
        <a:noFill/>
        <a:ln w="12700" cap="flat">
          <a:solidFill>
            <a:srgbClr val="5B9BD5"/>
          </a:solidFill>
          <a:prstDash val="solid"/>
          <a:miter lim="800000"/>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lnDef>
    <a:txDef>
      <a:spPr>
        <a:noFill/>
        <a:ln w="12700" cap="flat">
          <a:noFill/>
          <a:miter lim="400000"/>
        </a:ln>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rgbClr val="5B9BD5"/>
          </a:solidFill>
          <a:prstDash val="solid"/>
          <a:miter lim="800000"/>
        </a:ln>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spDef>
    <a:lnDef>
      <a:spPr>
        <a:noFill/>
        <a:ln w="12700" cap="flat">
          <a:solidFill>
            <a:srgbClr val="5B9BD5"/>
          </a:solidFill>
          <a:prstDash val="solid"/>
          <a:miter lim="800000"/>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lnDef>
    <a:txDef>
      <a:spPr>
        <a:noFill/>
        <a:ln w="12700" cap="flat">
          <a:noFill/>
          <a:miter lim="400000"/>
        </a:ln>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1972</Words>
  <Application>Microsoft Office PowerPoint</Application>
  <PresentationFormat>Širokouhlá</PresentationFormat>
  <Paragraphs>116</Paragraphs>
  <Slides>17</Slides>
  <Notes>2</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17</vt:i4>
      </vt:variant>
    </vt:vector>
  </HeadingPairs>
  <TitlesOfParts>
    <vt:vector size="25" baseType="lpstr">
      <vt:lpstr>Arial</vt:lpstr>
      <vt:lpstr>Avenir Roman</vt:lpstr>
      <vt:lpstr>Calibri</vt:lpstr>
      <vt:lpstr>Calibri Light</vt:lpstr>
      <vt:lpstr>Franklin Gothic Book</vt:lpstr>
      <vt:lpstr>Verdana</vt:lpstr>
      <vt:lpstr>Verdana Bold</vt:lpstr>
      <vt:lpstr>Default</vt:lpstr>
      <vt:lpstr>Prezentácia programu PowerPoint</vt:lpstr>
      <vt:lpstr>Prezentácia programu PowerPoint</vt:lpstr>
      <vt:lpstr>STARS modules</vt:lpstr>
      <vt:lpstr>Structure of the modules</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
  <cp:lastModifiedBy>Andrea</cp:lastModifiedBy>
  <cp:revision>37</cp:revision>
  <dcterms:created xsi:type="dcterms:W3CDTF">2020-09-10T16:59:04Z</dcterms:created>
  <dcterms:modified xsi:type="dcterms:W3CDTF">2020-09-30T11:08:53Z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1033-11.1.0.9615</vt:lpwstr>
  </property>
</Properties>
</file>