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3" r:id="rId3"/>
    <p:sldMasterId id="2147483685" r:id="rId4"/>
  </p:sldMasterIdLst>
  <p:notesMasterIdLst>
    <p:notesMasterId r:id="rId29"/>
  </p:notesMasterIdLst>
  <p:sldIdLst>
    <p:sldId id="256" r:id="rId5"/>
    <p:sldId id="290" r:id="rId6"/>
    <p:sldId id="291" r:id="rId7"/>
    <p:sldId id="286" r:id="rId8"/>
    <p:sldId id="288" r:id="rId9"/>
    <p:sldId id="292" r:id="rId10"/>
    <p:sldId id="294" r:id="rId11"/>
    <p:sldId id="287" r:id="rId12"/>
    <p:sldId id="289"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95" r:id="rId27"/>
    <p:sldId id="296" r:id="rId28"/>
  </p:sldIdLst>
  <p:sldSz cx="12192000" cy="6858000"/>
  <p:notesSz cx="6858000" cy="9144000"/>
  <p:defaultTextStyle>
    <a:lvl1pPr>
      <a:defRPr>
        <a:latin typeface="+mj-lt"/>
        <a:ea typeface="+mj-ea"/>
        <a:cs typeface="+mj-cs"/>
        <a:sym typeface="Avenir Roman"/>
      </a:defRPr>
    </a:lvl1pPr>
    <a:lvl2pPr>
      <a:defRPr>
        <a:latin typeface="+mj-lt"/>
        <a:ea typeface="+mj-ea"/>
        <a:cs typeface="+mj-cs"/>
        <a:sym typeface="Avenir Roman"/>
      </a:defRPr>
    </a:lvl2pPr>
    <a:lvl3pPr>
      <a:defRPr>
        <a:latin typeface="+mj-lt"/>
        <a:ea typeface="+mj-ea"/>
        <a:cs typeface="+mj-cs"/>
        <a:sym typeface="Avenir Roman"/>
      </a:defRPr>
    </a:lvl3pPr>
    <a:lvl4pPr>
      <a:defRPr>
        <a:latin typeface="+mj-lt"/>
        <a:ea typeface="+mj-ea"/>
        <a:cs typeface="+mj-cs"/>
        <a:sym typeface="Avenir Roman"/>
      </a:defRPr>
    </a:lvl4pPr>
    <a:lvl5pPr>
      <a:defRPr>
        <a:latin typeface="+mj-lt"/>
        <a:ea typeface="+mj-ea"/>
        <a:cs typeface="+mj-cs"/>
        <a:sym typeface="Avenir Roman"/>
      </a:defRPr>
    </a:lvl5pPr>
    <a:lvl6pPr>
      <a:defRPr>
        <a:latin typeface="+mj-lt"/>
        <a:ea typeface="+mj-ea"/>
        <a:cs typeface="+mj-cs"/>
        <a:sym typeface="Avenir Roman"/>
      </a:defRPr>
    </a:lvl6pPr>
    <a:lvl7pPr>
      <a:defRPr>
        <a:latin typeface="+mj-lt"/>
        <a:ea typeface="+mj-ea"/>
        <a:cs typeface="+mj-cs"/>
        <a:sym typeface="Avenir Roman"/>
      </a:defRPr>
    </a:lvl7pPr>
    <a:lvl8pPr>
      <a:defRPr>
        <a:latin typeface="+mj-lt"/>
        <a:ea typeface="+mj-ea"/>
        <a:cs typeface="+mj-cs"/>
        <a:sym typeface="Avenir Roman"/>
      </a:defRPr>
    </a:lvl8pPr>
    <a:lvl9pPr>
      <a:defRPr>
        <a:latin typeface="+mj-lt"/>
        <a:ea typeface="+mj-ea"/>
        <a:cs typeface="+mj-cs"/>
        <a:sym typeface="Avenir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243" name="Shape 243"/>
          <p:cNvSpPr>
            <a:spLocks noGrp="1"/>
          </p:cNvSpPr>
          <p:nvPr>
            <p:ph type="body" sz="quarter" idx="1"/>
          </p:nvPr>
        </p:nvSpPr>
        <p:spPr>
          <a:prstGeom prst="rect">
            <a:avLst/>
          </a:prstGeom>
        </p:spPr>
        <p:txBody>
          <a:bodyPr/>
          <a:lstStyle/>
          <a:p>
            <a:pPr lvl="0" defTabSz="914400">
              <a:lnSpc>
                <a:spcPct val="100000"/>
              </a:lnSpc>
              <a:defRPr sz="1800"/>
            </a:pPr>
            <a:endParaRPr sz="1200" i="1" dirty="0">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251" name="Shape 251"/>
          <p:cNvSpPr>
            <a:spLocks noGrp="1"/>
          </p:cNvSpPr>
          <p:nvPr>
            <p:ph type="body" sz="quarter" idx="1"/>
          </p:nvPr>
        </p:nvSpPr>
        <p:spPr>
          <a:prstGeom prst="rect">
            <a:avLst/>
          </a:prstGeom>
        </p:spPr>
        <p:txBody>
          <a:bodyPr/>
          <a:lstStyle/>
          <a:p>
            <a:pPr lvl="0" defTabSz="914400">
              <a:lnSpc>
                <a:spcPct val="100000"/>
              </a:lnSpc>
              <a:defRPr sz="1800"/>
            </a:pPr>
            <a:endParaRPr sz="1200" i="1" dirty="0">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6" name="Shape 6"/>
          <p:cNvSpPr>
            <a:spLocks noGrp="1"/>
          </p:cNvSpPr>
          <p:nvPr>
            <p:ph type="title" hasCustomPrompt="1"/>
          </p:nvPr>
        </p:nvSpPr>
        <p:spPr>
          <a:xfrm>
            <a:off x="1524000" y="0"/>
            <a:ext cx="9144000" cy="3509963"/>
          </a:xfrm>
          <a:prstGeom prst="rect">
            <a:avLst/>
          </a:prstGeom>
        </p:spPr>
        <p:txBody>
          <a:bodyPr anchor="b"/>
          <a:lstStyle>
            <a:lvl1pPr algn="ctr">
              <a:defRPr sz="6000"/>
            </a:lvl1pPr>
          </a:lstStyle>
          <a:p>
            <a:pPr lvl="0">
              <a:defRPr sz="1800"/>
            </a:pPr>
            <a:r>
              <a:rPr sz="6000"/>
              <a:t>Title Text</a:t>
            </a:r>
          </a:p>
        </p:txBody>
      </p:sp>
      <p:sp>
        <p:nvSpPr>
          <p:cNvPr id="7" name="Shape 7"/>
          <p:cNvSpPr>
            <a:spLocks noGrp="1"/>
          </p:cNvSpPr>
          <p:nvPr>
            <p:ph type="body" idx="1" hasCustomPrompt="1"/>
          </p:nvPr>
        </p:nvSpPr>
        <p:spPr>
          <a:xfrm>
            <a:off x="1524000" y="3602037"/>
            <a:ext cx="9144000" cy="3255963"/>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Nadpis a zvislý text">
    <p:spTree>
      <p:nvGrpSpPr>
        <p:cNvPr id="1" name=""/>
        <p:cNvGrpSpPr/>
        <p:nvPr/>
      </p:nvGrpSpPr>
      <p:grpSpPr>
        <a:xfrm>
          <a:off x="0" y="0"/>
          <a:ext cx="0" cy="0"/>
          <a:chOff x="0" y="0"/>
          <a:chExt cx="0" cy="0"/>
        </a:xfrm>
      </p:grpSpPr>
      <p:sp>
        <p:nvSpPr>
          <p:cNvPr id="39" name="Shape 39"/>
          <p:cNvSpPr>
            <a:spLocks noGrp="1"/>
          </p:cNvSpPr>
          <p:nvPr>
            <p:ph type="title" hasCustomPrompt="1"/>
          </p:nvPr>
        </p:nvSpPr>
        <p:spPr>
          <a:prstGeom prst="rect">
            <a:avLst/>
          </a:prstGeom>
        </p:spPr>
        <p:txBody>
          <a:bodyPr/>
          <a:lstStyle/>
          <a:p>
            <a:pPr lvl="0">
              <a:defRPr sz="1800"/>
            </a:pPr>
            <a:r>
              <a:rPr sz="4400"/>
              <a:t>Title Text</a:t>
            </a:r>
          </a:p>
        </p:txBody>
      </p:sp>
      <p:sp>
        <p:nvSpPr>
          <p:cNvPr id="40" name="Shape 40"/>
          <p:cNvSpPr>
            <a:spLocks noGrp="1"/>
          </p:cNvSpPr>
          <p:nvPr>
            <p:ph type="body" idx="1" hasCustomPrompt="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vislý nadpis a text">
    <p:spTree>
      <p:nvGrpSpPr>
        <p:cNvPr id="1" name=""/>
        <p:cNvGrpSpPr/>
        <p:nvPr/>
      </p:nvGrpSpPr>
      <p:grpSpPr>
        <a:xfrm>
          <a:off x="0" y="0"/>
          <a:ext cx="0" cy="0"/>
          <a:chOff x="0" y="0"/>
          <a:chExt cx="0" cy="0"/>
        </a:xfrm>
      </p:grpSpPr>
      <p:sp>
        <p:nvSpPr>
          <p:cNvPr id="43" name="Shape 43"/>
          <p:cNvSpPr>
            <a:spLocks noGrp="1"/>
          </p:cNvSpPr>
          <p:nvPr>
            <p:ph type="title" hasCustomPrompt="1"/>
          </p:nvPr>
        </p:nvSpPr>
        <p:spPr>
          <a:xfrm>
            <a:off x="8724900" y="0"/>
            <a:ext cx="2628900" cy="6542089"/>
          </a:xfrm>
          <a:prstGeom prst="rect">
            <a:avLst/>
          </a:prstGeom>
        </p:spPr>
        <p:txBody>
          <a:bodyPr/>
          <a:lstStyle/>
          <a:p>
            <a:pPr lvl="0">
              <a:defRPr sz="1800"/>
            </a:pPr>
            <a:r>
              <a:rPr sz="4400"/>
              <a:t>Title Text</a:t>
            </a:r>
          </a:p>
        </p:txBody>
      </p:sp>
      <p:sp>
        <p:nvSpPr>
          <p:cNvPr id="44" name="Shape 44"/>
          <p:cNvSpPr>
            <a:spLocks noGrp="1"/>
          </p:cNvSpPr>
          <p:nvPr>
            <p:ph type="body" idx="1" hasCustomPrompt="1"/>
          </p:nvPr>
        </p:nvSpPr>
        <p:spPr>
          <a:xfrm>
            <a:off x="838200" y="365125"/>
            <a:ext cx="7734300" cy="64928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6" name="Shape 6"/>
          <p:cNvSpPr>
            <a:spLocks noGrp="1"/>
          </p:cNvSpPr>
          <p:nvPr>
            <p:ph type="title" hasCustomPrompt="1"/>
          </p:nvPr>
        </p:nvSpPr>
        <p:spPr>
          <a:xfrm>
            <a:off x="1524000" y="0"/>
            <a:ext cx="9144000" cy="3509963"/>
          </a:xfrm>
          <a:prstGeom prst="rect">
            <a:avLst/>
          </a:prstGeom>
        </p:spPr>
        <p:txBody>
          <a:bodyPr anchor="b"/>
          <a:lstStyle>
            <a:lvl1pPr algn="ctr">
              <a:defRPr sz="6000"/>
            </a:lvl1pPr>
          </a:lstStyle>
          <a:p>
            <a:pPr lvl="0">
              <a:defRPr sz="1800"/>
            </a:pPr>
            <a:r>
              <a:rPr sz="6000"/>
              <a:t>Title Text</a:t>
            </a:r>
          </a:p>
        </p:txBody>
      </p:sp>
      <p:sp>
        <p:nvSpPr>
          <p:cNvPr id="7" name="Shape 7"/>
          <p:cNvSpPr>
            <a:spLocks noGrp="1"/>
          </p:cNvSpPr>
          <p:nvPr>
            <p:ph type="body" idx="1" hasCustomPrompt="1"/>
          </p:nvPr>
        </p:nvSpPr>
        <p:spPr>
          <a:xfrm>
            <a:off x="1524000" y="3602037"/>
            <a:ext cx="9144000" cy="3255963"/>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8" name="Shape 8"/>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10" name="Shape 10"/>
          <p:cNvSpPr>
            <a:spLocks noGrp="1"/>
          </p:cNvSpPr>
          <p:nvPr>
            <p:ph type="title" hasCustomPrompt="1"/>
          </p:nvPr>
        </p:nvSpPr>
        <p:spPr>
          <a:prstGeom prst="rect">
            <a:avLst/>
          </a:prstGeom>
        </p:spPr>
        <p:txBody>
          <a:bodyPr/>
          <a:lstStyle/>
          <a:p>
            <a:pPr lvl="0">
              <a:defRPr sz="1800"/>
            </a:pPr>
            <a:r>
              <a:rPr sz="4400"/>
              <a:t>Title Text</a:t>
            </a:r>
          </a:p>
        </p:txBody>
      </p:sp>
      <p:sp>
        <p:nvSpPr>
          <p:cNvPr id="11" name="Shape 11"/>
          <p:cNvSpPr>
            <a:spLocks noGrp="1"/>
          </p:cNvSpPr>
          <p:nvPr>
            <p:ph type="body" idx="1" hasCustomPrompt="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2" name="Shape 12"/>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Hlavička sekcie">
    <p:spTree>
      <p:nvGrpSpPr>
        <p:cNvPr id="1" name=""/>
        <p:cNvGrpSpPr/>
        <p:nvPr/>
      </p:nvGrpSpPr>
      <p:grpSpPr>
        <a:xfrm>
          <a:off x="0" y="0"/>
          <a:ext cx="0" cy="0"/>
          <a:chOff x="0" y="0"/>
          <a:chExt cx="0" cy="0"/>
        </a:xfrm>
      </p:grpSpPr>
      <p:sp>
        <p:nvSpPr>
          <p:cNvPr id="14" name="Shape 14"/>
          <p:cNvSpPr>
            <a:spLocks noGrp="1"/>
          </p:cNvSpPr>
          <p:nvPr>
            <p:ph type="title" hasCustomPrompt="1"/>
          </p:nvPr>
        </p:nvSpPr>
        <p:spPr>
          <a:xfrm>
            <a:off x="831850" y="0"/>
            <a:ext cx="10515600" cy="4562475"/>
          </a:xfrm>
          <a:prstGeom prst="rect">
            <a:avLst/>
          </a:prstGeom>
        </p:spPr>
        <p:txBody>
          <a:bodyPr anchor="b"/>
          <a:lstStyle>
            <a:lvl1pPr>
              <a:defRPr sz="6000"/>
            </a:lvl1pPr>
          </a:lstStyle>
          <a:p>
            <a:pPr lvl="0">
              <a:defRPr sz="1800"/>
            </a:pPr>
            <a:r>
              <a:rPr sz="6000"/>
              <a:t>Title Text</a:t>
            </a:r>
          </a:p>
        </p:txBody>
      </p:sp>
      <p:sp>
        <p:nvSpPr>
          <p:cNvPr id="15" name="Shape 15"/>
          <p:cNvSpPr>
            <a:spLocks noGrp="1"/>
          </p:cNvSpPr>
          <p:nvPr>
            <p:ph type="body" idx="1" hasCustomPrompt="1"/>
          </p:nvPr>
        </p:nvSpPr>
        <p:spPr>
          <a:xfrm>
            <a:off x="831850" y="4589462"/>
            <a:ext cx="10515600" cy="226853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pPr lvl="0">
              <a:defRPr sz="1800">
                <a:solidFill>
                  <a:srgbClr val="000000"/>
                </a:solidFill>
              </a:defRPr>
            </a:pPr>
            <a:r>
              <a:rPr sz="2400">
                <a:solidFill>
                  <a:srgbClr val="888888"/>
                </a:solidFill>
              </a:rPr>
              <a:t>Body Level One</a:t>
            </a:r>
          </a:p>
          <a:p>
            <a:pPr lvl="1">
              <a:defRPr sz="1800">
                <a:solidFill>
                  <a:srgbClr val="000000"/>
                </a:solidFill>
              </a:defRPr>
            </a:pPr>
            <a:r>
              <a:rPr sz="2400">
                <a:solidFill>
                  <a:srgbClr val="888888"/>
                </a:solidFill>
              </a:rPr>
              <a:t>Body Level Two</a:t>
            </a:r>
          </a:p>
          <a:p>
            <a:pPr lvl="2">
              <a:defRPr sz="1800">
                <a:solidFill>
                  <a:srgbClr val="000000"/>
                </a:solidFill>
              </a:defRPr>
            </a:pPr>
            <a:r>
              <a:rPr sz="2400">
                <a:solidFill>
                  <a:srgbClr val="888888"/>
                </a:solidFill>
              </a:rPr>
              <a:t>Body Level Three</a:t>
            </a:r>
          </a:p>
          <a:p>
            <a:pPr lvl="3">
              <a:defRPr sz="1800">
                <a:solidFill>
                  <a:srgbClr val="000000"/>
                </a:solidFill>
              </a:defRPr>
            </a:pPr>
            <a:r>
              <a:rPr sz="2400">
                <a:solidFill>
                  <a:srgbClr val="888888"/>
                </a:solidFill>
              </a:rPr>
              <a:t>Body Level Four</a:t>
            </a:r>
          </a:p>
          <a:p>
            <a:pPr lvl="4">
              <a:defRPr sz="1800">
                <a:solidFill>
                  <a:srgbClr val="000000"/>
                </a:solidFill>
              </a:defRPr>
            </a:pPr>
            <a:r>
              <a:rPr sz="2400">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18" name="Shape 18"/>
          <p:cNvSpPr>
            <a:spLocks noGrp="1"/>
          </p:cNvSpPr>
          <p:nvPr>
            <p:ph type="title" hasCustomPrompt="1"/>
          </p:nvPr>
        </p:nvSpPr>
        <p:spPr>
          <a:prstGeom prst="rect">
            <a:avLst/>
          </a:prstGeom>
        </p:spPr>
        <p:txBody>
          <a:bodyPr/>
          <a:lstStyle/>
          <a:p>
            <a:pPr lvl="0">
              <a:defRPr sz="1800"/>
            </a:pPr>
            <a:r>
              <a:rPr sz="4400"/>
              <a:t>Title Text</a:t>
            </a:r>
          </a:p>
        </p:txBody>
      </p:sp>
      <p:sp>
        <p:nvSpPr>
          <p:cNvPr id="19" name="Shape 19"/>
          <p:cNvSpPr>
            <a:spLocks noGrp="1"/>
          </p:cNvSpPr>
          <p:nvPr>
            <p:ph type="body" idx="1" hasCustomPrompt="1"/>
          </p:nvPr>
        </p:nvSpPr>
        <p:spPr>
          <a:xfrm>
            <a:off x="838200" y="1825625"/>
            <a:ext cx="5181600" cy="50323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orovnanie">
    <p:spTree>
      <p:nvGrpSpPr>
        <p:cNvPr id="1" name=""/>
        <p:cNvGrpSpPr/>
        <p:nvPr/>
      </p:nvGrpSpPr>
      <p:grpSpPr>
        <a:xfrm>
          <a:off x="0" y="0"/>
          <a:ext cx="0" cy="0"/>
          <a:chOff x="0" y="0"/>
          <a:chExt cx="0" cy="0"/>
        </a:xfrm>
      </p:grpSpPr>
      <p:sp>
        <p:nvSpPr>
          <p:cNvPr id="22" name="Shape 22"/>
          <p:cNvSpPr>
            <a:spLocks noGrp="1"/>
          </p:cNvSpPr>
          <p:nvPr>
            <p:ph type="title" hasCustomPrompt="1"/>
          </p:nvPr>
        </p:nvSpPr>
        <p:spPr>
          <a:xfrm>
            <a:off x="839787" y="365125"/>
            <a:ext cx="10515601" cy="1325563"/>
          </a:xfrm>
          <a:prstGeom prst="rect">
            <a:avLst/>
          </a:prstGeom>
        </p:spPr>
        <p:txBody>
          <a:bodyPr/>
          <a:lstStyle/>
          <a:p>
            <a:pPr lvl="0">
              <a:defRPr sz="1800"/>
            </a:pPr>
            <a:r>
              <a:rPr sz="4400"/>
              <a:t>Title Text</a:t>
            </a:r>
          </a:p>
        </p:txBody>
      </p:sp>
      <p:sp>
        <p:nvSpPr>
          <p:cNvPr id="23" name="Shape 23"/>
          <p:cNvSpPr>
            <a:spLocks noGrp="1"/>
          </p:cNvSpPr>
          <p:nvPr>
            <p:ph type="body" idx="1" hasCustomPrompt="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4" name="Shape 24"/>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Len nadpis">
    <p:spTree>
      <p:nvGrpSpPr>
        <p:cNvPr id="1" name=""/>
        <p:cNvGrpSpPr/>
        <p:nvPr/>
      </p:nvGrpSpPr>
      <p:grpSpPr>
        <a:xfrm>
          <a:off x="0" y="0"/>
          <a:ext cx="0" cy="0"/>
          <a:chOff x="0" y="0"/>
          <a:chExt cx="0" cy="0"/>
        </a:xfrm>
      </p:grpSpPr>
      <p:sp>
        <p:nvSpPr>
          <p:cNvPr id="26" name="Shape 26"/>
          <p:cNvSpPr>
            <a:spLocks noGrp="1"/>
          </p:cNvSpPr>
          <p:nvPr>
            <p:ph type="title" hasCustomPrompt="1"/>
          </p:nvPr>
        </p:nvSpPr>
        <p:spPr>
          <a:xfrm>
            <a:off x="838200" y="0"/>
            <a:ext cx="10515600" cy="2055813"/>
          </a:xfrm>
          <a:prstGeom prst="rect">
            <a:avLst/>
          </a:prstGeom>
        </p:spPr>
        <p:txBody>
          <a:bodyPr/>
          <a:lstStyle/>
          <a:p>
            <a:pPr lvl="0">
              <a:defRPr sz="1800"/>
            </a:pPr>
            <a:r>
              <a:rPr sz="4400"/>
              <a:t>Title Text</a:t>
            </a:r>
          </a:p>
        </p:txBody>
      </p:sp>
      <p:sp>
        <p:nvSpPr>
          <p:cNvPr id="27" name="Shape 27"/>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Prázdna">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Obsah s popisom">
    <p:spTree>
      <p:nvGrpSpPr>
        <p:cNvPr id="1" name=""/>
        <p:cNvGrpSpPr/>
        <p:nvPr/>
      </p:nvGrpSpPr>
      <p:grpSpPr>
        <a:xfrm>
          <a:off x="0" y="0"/>
          <a:ext cx="0" cy="0"/>
          <a:chOff x="0" y="0"/>
          <a:chExt cx="0" cy="0"/>
        </a:xfrm>
      </p:grpSpPr>
      <p:sp>
        <p:nvSpPr>
          <p:cNvPr id="31" name="Shape 31"/>
          <p:cNvSpPr>
            <a:spLocks noGrp="1"/>
          </p:cNvSpPr>
          <p:nvPr>
            <p:ph type="title" hasCustomPrompt="1"/>
          </p:nvPr>
        </p:nvSpPr>
        <p:spPr>
          <a:xfrm>
            <a:off x="839787" y="0"/>
            <a:ext cx="3932240" cy="2057400"/>
          </a:xfrm>
          <a:prstGeom prst="rect">
            <a:avLst/>
          </a:prstGeom>
        </p:spPr>
        <p:txBody>
          <a:bodyPr anchor="b"/>
          <a:lstStyle>
            <a:lvl1pPr>
              <a:defRPr sz="3200"/>
            </a:lvl1pPr>
          </a:lstStyle>
          <a:p>
            <a:pPr lvl="0">
              <a:defRPr sz="1800"/>
            </a:pPr>
            <a:r>
              <a:rPr sz="3200"/>
              <a:t>Title Text</a:t>
            </a:r>
          </a:p>
        </p:txBody>
      </p:sp>
      <p:sp>
        <p:nvSpPr>
          <p:cNvPr id="32" name="Shape 32"/>
          <p:cNvSpPr>
            <a:spLocks noGrp="1"/>
          </p:cNvSpPr>
          <p:nvPr>
            <p:ph type="body" idx="1" hasCustomPrompt="1"/>
          </p:nvPr>
        </p:nvSpPr>
        <p:spPr>
          <a:xfrm>
            <a:off x="5183187" y="987425"/>
            <a:ext cx="6172202" cy="5870575"/>
          </a:xfrm>
          <a:prstGeom prst="rect">
            <a:avLst/>
          </a:prstGeom>
        </p:spPr>
        <p:txBody>
          <a:bodyPr/>
          <a:lstStyle>
            <a:lvl1pPr>
              <a:defRPr sz="3200"/>
            </a:lvl1pPr>
            <a:lvl2pPr marL="718185" indent="-260985">
              <a:defRPr sz="3200"/>
            </a:lvl2pPr>
            <a:lvl3pPr marL="1219200" indent="-304800">
              <a:defRPr sz="3200"/>
            </a:lvl3pPr>
            <a:lvl4pPr marL="1737360" indent="-365760">
              <a:defRPr sz="3200"/>
            </a:lvl4pPr>
            <a:lvl5pPr marL="2194560" indent="-36576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10" name="Shape 10"/>
          <p:cNvSpPr>
            <a:spLocks noGrp="1"/>
          </p:cNvSpPr>
          <p:nvPr>
            <p:ph type="title" hasCustomPrompt="1"/>
          </p:nvPr>
        </p:nvSpPr>
        <p:spPr>
          <a:prstGeom prst="rect">
            <a:avLst/>
          </a:prstGeom>
        </p:spPr>
        <p:txBody>
          <a:bodyPr/>
          <a:lstStyle/>
          <a:p>
            <a:pPr lvl="0">
              <a:defRPr sz="1800"/>
            </a:pPr>
            <a:r>
              <a:rPr sz="4400"/>
              <a:t>Title Text</a:t>
            </a:r>
          </a:p>
        </p:txBody>
      </p:sp>
      <p:sp>
        <p:nvSpPr>
          <p:cNvPr id="11" name="Shape 11"/>
          <p:cNvSpPr>
            <a:spLocks noGrp="1"/>
          </p:cNvSpPr>
          <p:nvPr>
            <p:ph type="body" idx="1" hasCustomPrompt="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Obrázok s popisom">
    <p:spTree>
      <p:nvGrpSpPr>
        <p:cNvPr id="1" name=""/>
        <p:cNvGrpSpPr/>
        <p:nvPr/>
      </p:nvGrpSpPr>
      <p:grpSpPr>
        <a:xfrm>
          <a:off x="0" y="0"/>
          <a:ext cx="0" cy="0"/>
          <a:chOff x="0" y="0"/>
          <a:chExt cx="0" cy="0"/>
        </a:xfrm>
      </p:grpSpPr>
      <p:sp>
        <p:nvSpPr>
          <p:cNvPr id="35" name="Shape 35"/>
          <p:cNvSpPr>
            <a:spLocks noGrp="1"/>
          </p:cNvSpPr>
          <p:nvPr>
            <p:ph type="title" hasCustomPrompt="1"/>
          </p:nvPr>
        </p:nvSpPr>
        <p:spPr>
          <a:xfrm>
            <a:off x="839787" y="0"/>
            <a:ext cx="3932240" cy="2057400"/>
          </a:xfrm>
          <a:prstGeom prst="rect">
            <a:avLst/>
          </a:prstGeom>
        </p:spPr>
        <p:txBody>
          <a:bodyPr anchor="b"/>
          <a:lstStyle>
            <a:lvl1pPr>
              <a:defRPr sz="3200"/>
            </a:lvl1pPr>
          </a:lstStyle>
          <a:p>
            <a:pPr lvl="0">
              <a:defRPr sz="1800"/>
            </a:pPr>
            <a:r>
              <a:rPr sz="3200"/>
              <a:t>Title Text</a:t>
            </a:r>
          </a:p>
        </p:txBody>
      </p:sp>
      <p:sp>
        <p:nvSpPr>
          <p:cNvPr id="36" name="Shape 36"/>
          <p:cNvSpPr>
            <a:spLocks noGrp="1"/>
          </p:cNvSpPr>
          <p:nvPr>
            <p:ph type="body" idx="1" hasCustomPrompt="1"/>
          </p:nvPr>
        </p:nvSpPr>
        <p:spPr>
          <a:xfrm>
            <a:off x="839787" y="2057400"/>
            <a:ext cx="3932240" cy="4800600"/>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37" name="Shape 37"/>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Nadpis a zvislý text">
    <p:spTree>
      <p:nvGrpSpPr>
        <p:cNvPr id="1" name=""/>
        <p:cNvGrpSpPr/>
        <p:nvPr/>
      </p:nvGrpSpPr>
      <p:grpSpPr>
        <a:xfrm>
          <a:off x="0" y="0"/>
          <a:ext cx="0" cy="0"/>
          <a:chOff x="0" y="0"/>
          <a:chExt cx="0" cy="0"/>
        </a:xfrm>
      </p:grpSpPr>
      <p:sp>
        <p:nvSpPr>
          <p:cNvPr id="39" name="Shape 39"/>
          <p:cNvSpPr>
            <a:spLocks noGrp="1"/>
          </p:cNvSpPr>
          <p:nvPr>
            <p:ph type="title" hasCustomPrompt="1"/>
          </p:nvPr>
        </p:nvSpPr>
        <p:spPr>
          <a:prstGeom prst="rect">
            <a:avLst/>
          </a:prstGeom>
        </p:spPr>
        <p:txBody>
          <a:bodyPr/>
          <a:lstStyle/>
          <a:p>
            <a:pPr lvl="0">
              <a:defRPr sz="1800"/>
            </a:pPr>
            <a:r>
              <a:rPr sz="4400"/>
              <a:t>Title Text</a:t>
            </a:r>
          </a:p>
        </p:txBody>
      </p:sp>
      <p:sp>
        <p:nvSpPr>
          <p:cNvPr id="40" name="Shape 40"/>
          <p:cNvSpPr>
            <a:spLocks noGrp="1"/>
          </p:cNvSpPr>
          <p:nvPr>
            <p:ph type="body" idx="1" hasCustomPrompt="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1" name="Shape 41"/>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Zvislý nadpis a text">
    <p:spTree>
      <p:nvGrpSpPr>
        <p:cNvPr id="1" name=""/>
        <p:cNvGrpSpPr/>
        <p:nvPr/>
      </p:nvGrpSpPr>
      <p:grpSpPr>
        <a:xfrm>
          <a:off x="0" y="0"/>
          <a:ext cx="0" cy="0"/>
          <a:chOff x="0" y="0"/>
          <a:chExt cx="0" cy="0"/>
        </a:xfrm>
      </p:grpSpPr>
      <p:sp>
        <p:nvSpPr>
          <p:cNvPr id="43" name="Shape 43"/>
          <p:cNvSpPr>
            <a:spLocks noGrp="1"/>
          </p:cNvSpPr>
          <p:nvPr>
            <p:ph type="title" hasCustomPrompt="1"/>
          </p:nvPr>
        </p:nvSpPr>
        <p:spPr>
          <a:xfrm>
            <a:off x="8724900" y="0"/>
            <a:ext cx="2628900" cy="6542089"/>
          </a:xfrm>
          <a:prstGeom prst="rect">
            <a:avLst/>
          </a:prstGeom>
        </p:spPr>
        <p:txBody>
          <a:bodyPr/>
          <a:lstStyle/>
          <a:p>
            <a:pPr lvl="0">
              <a:defRPr sz="1800"/>
            </a:pPr>
            <a:r>
              <a:rPr sz="4400"/>
              <a:t>Title Text</a:t>
            </a:r>
          </a:p>
        </p:txBody>
      </p:sp>
      <p:sp>
        <p:nvSpPr>
          <p:cNvPr id="44" name="Shape 44"/>
          <p:cNvSpPr>
            <a:spLocks noGrp="1"/>
          </p:cNvSpPr>
          <p:nvPr>
            <p:ph type="body" idx="1" hasCustomPrompt="1"/>
          </p:nvPr>
        </p:nvSpPr>
        <p:spPr>
          <a:xfrm>
            <a:off x="838200" y="365125"/>
            <a:ext cx="7734300" cy="64928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5" name="Shape 45"/>
          <p:cNvSpPr>
            <a:spLocks noGrp="1"/>
          </p:cNvSpPr>
          <p:nvPr>
            <p:ph type="sldNum" sz="quarter" idx="2"/>
          </p:nvPr>
        </p:nvSpPr>
        <p:spPr>
          <a:prstGeom prst="rect">
            <a:avLst/>
          </a:prstGeom>
        </p:spPr>
        <p:txBody>
          <a:body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1_Úvodná snímka">
    <p:spTree>
      <p:nvGrpSpPr>
        <p:cNvPr id="1" name=""/>
        <p:cNvGrpSpPr/>
        <p:nvPr/>
      </p:nvGrpSpPr>
      <p:grpSpPr>
        <a:xfrm>
          <a:off x="0" y="0"/>
          <a:ext cx="0" cy="0"/>
          <a:chOff x="0" y="0"/>
          <a:chExt cx="0" cy="0"/>
        </a:xfrm>
      </p:grpSpPr>
      <p:sp>
        <p:nvSpPr>
          <p:cNvPr id="47" name="Shape 47"/>
          <p:cNvSpPr>
            <a:spLocks noGrp="1"/>
          </p:cNvSpPr>
          <p:nvPr>
            <p:ph type="title" hasCustomPrompt="1"/>
          </p:nvPr>
        </p:nvSpPr>
        <p:spPr>
          <a:xfrm>
            <a:off x="1524000" y="0"/>
            <a:ext cx="9144000" cy="3509963"/>
          </a:xfrm>
          <a:prstGeom prst="rect">
            <a:avLst/>
          </a:prstGeom>
        </p:spPr>
        <p:txBody>
          <a:bodyPr lIns="0" tIns="0" rIns="0" bIns="0" anchor="b"/>
          <a:lstStyle>
            <a:lvl1pPr algn="ctr">
              <a:defRPr sz="6000"/>
            </a:lvl1pPr>
          </a:lstStyle>
          <a:p>
            <a:pPr lvl="0">
              <a:defRPr sz="1800"/>
            </a:pPr>
            <a:r>
              <a:rPr sz="6000"/>
              <a:t>Title Text</a:t>
            </a:r>
          </a:p>
        </p:txBody>
      </p:sp>
      <p:sp>
        <p:nvSpPr>
          <p:cNvPr id="48" name="Shape 48"/>
          <p:cNvSpPr>
            <a:spLocks noGrp="1"/>
          </p:cNvSpPr>
          <p:nvPr>
            <p:ph type="body" idx="1" hasCustomPrompt="1"/>
          </p:nvPr>
        </p:nvSpPr>
        <p:spPr>
          <a:xfrm>
            <a:off x="1524000" y="3602037"/>
            <a:ext cx="9144000" cy="3255963"/>
          </a:xfrm>
          <a:prstGeom prst="rect">
            <a:avLst/>
          </a:prstGeom>
        </p:spPr>
        <p:txBody>
          <a:bodyPr lIns="0" tIns="0" rIns="0" bIns="0"/>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49" name="Shape 49"/>
          <p:cNvSpPr>
            <a:spLocks noGrp="1"/>
          </p:cNvSpPr>
          <p:nvPr>
            <p:ph type="sldNum" sz="quarter" idx="2"/>
          </p:nvPr>
        </p:nvSpPr>
        <p:spPr>
          <a:xfrm>
            <a:off x="8610600" y="6450011"/>
            <a:ext cx="2743200" cy="177801"/>
          </a:xfrm>
          <a:prstGeom prst="rect">
            <a:avLst/>
          </a:prstGeom>
        </p:spPr>
        <p:txBody>
          <a:bodyPr lIns="0" tIns="0" rIns="0" bIns="0"/>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p>
        </p:txBody>
      </p:sp>
      <p:sp>
        <p:nvSpPr>
          <p:cNvPr id="3" name="Zástupný symbol obsahu 2"/>
          <p:cNvSpPr>
            <a:spLocks noGrp="1"/>
          </p:cNvSpPr>
          <p:nvPr>
            <p:ph idx="1" hasCustomPrompt="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1850" y="1709738"/>
            <a:ext cx="10515600" cy="2852737"/>
          </a:xfrm>
        </p:spPr>
        <p:txBody>
          <a:bodyPr anchor="b"/>
          <a:lstStyle>
            <a:lvl1pPr>
              <a:defRPr sz="6000"/>
            </a:lvl1pPr>
          </a:lstStyle>
          <a:p>
            <a:r>
              <a:rPr lang="sk-SK"/>
              <a:t>Upravte štýly predlohy textu</a:t>
            </a:r>
          </a:p>
        </p:txBody>
      </p:sp>
      <p:sp>
        <p:nvSpPr>
          <p:cNvPr id="3" name="Zástupný symbol text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p>
        </p:txBody>
      </p:sp>
      <p:sp>
        <p:nvSpPr>
          <p:cNvPr id="3" name="Zástupný symbol obsahu 2"/>
          <p:cNvSpPr>
            <a:spLocks noGrp="1"/>
          </p:cNvSpPr>
          <p:nvPr>
            <p:ph sz="half" idx="1" hasCustomPrompt="1"/>
          </p:nvPr>
        </p:nvSpPr>
        <p:spPr>
          <a:xfrm>
            <a:off x="838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hasCustomPrompt="1"/>
          </p:nvPr>
        </p:nvSpPr>
        <p:spPr>
          <a:xfrm>
            <a:off x="6172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päty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Zástupný symbol čísla snímky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9788" y="365125"/>
            <a:ext cx="10515600" cy="1325563"/>
          </a:xfrm>
        </p:spPr>
        <p:txBody>
          <a:bodyPr/>
          <a:lstStyle/>
          <a:p>
            <a:r>
              <a:rPr lang="sk-SK"/>
              <a:t>Upravte štýly predlohy textu</a:t>
            </a:r>
          </a:p>
        </p:txBody>
      </p:sp>
      <p:sp>
        <p:nvSpPr>
          <p:cNvPr id="3" name="Zástupný symbol text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hasCustomPrompt="1"/>
          </p:nvPr>
        </p:nvSpPr>
        <p:spPr>
          <a:xfrm>
            <a:off x="839788" y="2505075"/>
            <a:ext cx="5157787"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hasCustomPrompt="1"/>
          </p:nvPr>
        </p:nvSpPr>
        <p:spPr>
          <a:xfrm>
            <a:off x="6172200" y="2505075"/>
            <a:ext cx="5183188"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Zástupný symbol päty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Zástupný symbol čísla snímky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p>
        </p:txBody>
      </p:sp>
      <p:sp>
        <p:nvSpPr>
          <p:cNvPr id="3" name="Zástupný symbol dátum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Zástupný symbol päty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čísla snímky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Hlavička sekcie">
    <p:spTree>
      <p:nvGrpSpPr>
        <p:cNvPr id="1" name=""/>
        <p:cNvGrpSpPr/>
        <p:nvPr/>
      </p:nvGrpSpPr>
      <p:grpSpPr>
        <a:xfrm>
          <a:off x="0" y="0"/>
          <a:ext cx="0" cy="0"/>
          <a:chOff x="0" y="0"/>
          <a:chExt cx="0" cy="0"/>
        </a:xfrm>
      </p:grpSpPr>
      <p:sp>
        <p:nvSpPr>
          <p:cNvPr id="14" name="Shape 14"/>
          <p:cNvSpPr>
            <a:spLocks noGrp="1"/>
          </p:cNvSpPr>
          <p:nvPr>
            <p:ph type="title" hasCustomPrompt="1"/>
          </p:nvPr>
        </p:nvSpPr>
        <p:spPr>
          <a:xfrm>
            <a:off x="831850" y="0"/>
            <a:ext cx="10515600" cy="4562475"/>
          </a:xfrm>
          <a:prstGeom prst="rect">
            <a:avLst/>
          </a:prstGeom>
        </p:spPr>
        <p:txBody>
          <a:bodyPr anchor="b"/>
          <a:lstStyle>
            <a:lvl1pPr>
              <a:defRPr sz="6000"/>
            </a:lvl1pPr>
          </a:lstStyle>
          <a:p>
            <a:pPr lvl="0">
              <a:defRPr sz="1800"/>
            </a:pPr>
            <a:r>
              <a:rPr sz="6000"/>
              <a:t>Title Text</a:t>
            </a:r>
          </a:p>
        </p:txBody>
      </p:sp>
      <p:sp>
        <p:nvSpPr>
          <p:cNvPr id="15" name="Shape 15"/>
          <p:cNvSpPr>
            <a:spLocks noGrp="1"/>
          </p:cNvSpPr>
          <p:nvPr>
            <p:ph type="body" idx="1" hasCustomPrompt="1"/>
          </p:nvPr>
        </p:nvSpPr>
        <p:spPr>
          <a:xfrm>
            <a:off x="831850" y="4589462"/>
            <a:ext cx="10515600" cy="226853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pPr lvl="0">
              <a:defRPr sz="1800">
                <a:solidFill>
                  <a:srgbClr val="000000"/>
                </a:solidFill>
              </a:defRPr>
            </a:pPr>
            <a:r>
              <a:rPr sz="2400">
                <a:solidFill>
                  <a:srgbClr val="888888"/>
                </a:solidFill>
              </a:rPr>
              <a:t>Body Level One</a:t>
            </a:r>
          </a:p>
          <a:p>
            <a:pPr lvl="1">
              <a:defRPr sz="1800">
                <a:solidFill>
                  <a:srgbClr val="000000"/>
                </a:solidFill>
              </a:defRPr>
            </a:pPr>
            <a:r>
              <a:rPr sz="2400">
                <a:solidFill>
                  <a:srgbClr val="888888"/>
                </a:solidFill>
              </a:rPr>
              <a:t>Body Level Two</a:t>
            </a:r>
          </a:p>
          <a:p>
            <a:pPr lvl="2">
              <a:defRPr sz="1800">
                <a:solidFill>
                  <a:srgbClr val="000000"/>
                </a:solidFill>
              </a:defRPr>
            </a:pPr>
            <a:r>
              <a:rPr sz="2400">
                <a:solidFill>
                  <a:srgbClr val="888888"/>
                </a:solidFill>
              </a:rPr>
              <a:t>Body Level Three</a:t>
            </a:r>
          </a:p>
          <a:p>
            <a:pPr lvl="3">
              <a:defRPr sz="1800">
                <a:solidFill>
                  <a:srgbClr val="000000"/>
                </a:solidFill>
              </a:defRPr>
            </a:pPr>
            <a:r>
              <a:rPr sz="2400">
                <a:solidFill>
                  <a:srgbClr val="888888"/>
                </a:solidFill>
              </a:rPr>
              <a:t>Body Level Four</a:t>
            </a:r>
          </a:p>
          <a:p>
            <a:pPr lvl="4">
              <a:defRPr sz="1800">
                <a:solidFill>
                  <a:srgbClr val="000000"/>
                </a:solidFill>
              </a:defRPr>
            </a:pPr>
            <a:r>
              <a:rPr sz="2400">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Zástupný symbol päty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Zástupný symbol čísla snímky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sah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päty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Zástupný symbol čísla snímky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päty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Zástupný symbol čísla snímky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p>
        </p:txBody>
      </p:sp>
      <p:sp>
        <p:nvSpPr>
          <p:cNvPr id="3" name="Zástupný symbol zvislého textu 2"/>
          <p:cNvSpPr>
            <a:spLocks noGrp="1"/>
          </p:cNvSpPr>
          <p:nvPr>
            <p:ph type="body" orient="vert" idx="1" hasCustomPrompt="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hasCustomPrompt="1"/>
          </p:nvPr>
        </p:nvSpPr>
        <p:spPr>
          <a:xfrm>
            <a:off x="8724900" y="365125"/>
            <a:ext cx="2628900" cy="5811838"/>
          </a:xfrm>
        </p:spPr>
        <p:txBody>
          <a:bodyPr vert="eaVert"/>
          <a:lstStyle/>
          <a:p>
            <a:r>
              <a:rPr lang="sk-SK"/>
              <a:t>Upravte štýly predlohy textu</a:t>
            </a:r>
          </a:p>
        </p:txBody>
      </p:sp>
      <p:sp>
        <p:nvSpPr>
          <p:cNvPr id="3" name="Zástupný symbol zvislého textu 2"/>
          <p:cNvSpPr>
            <a:spLocks noGrp="1"/>
          </p:cNvSpPr>
          <p:nvPr>
            <p:ph type="body" orient="vert" idx="1" hasCustomPrompt="1"/>
          </p:nvPr>
        </p:nvSpPr>
        <p:spPr>
          <a:xfrm>
            <a:off x="838200" y="365125"/>
            <a:ext cx="7734300" cy="5811838"/>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p>
        </p:txBody>
      </p:sp>
      <p:sp>
        <p:nvSpPr>
          <p:cNvPr id="3" name="Zástupný symbol obsahu 2"/>
          <p:cNvSpPr>
            <a:spLocks noGrp="1"/>
          </p:cNvSpPr>
          <p:nvPr>
            <p:ph idx="1" hasCustomPrompt="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1850" y="1709738"/>
            <a:ext cx="10515600" cy="2852737"/>
          </a:xfrm>
        </p:spPr>
        <p:txBody>
          <a:bodyPr anchor="b"/>
          <a:lstStyle>
            <a:lvl1pPr>
              <a:defRPr sz="6000"/>
            </a:lvl1pPr>
          </a:lstStyle>
          <a:p>
            <a:r>
              <a:rPr lang="sk-SK"/>
              <a:t>Upravte štýly predlohy textu</a:t>
            </a:r>
          </a:p>
        </p:txBody>
      </p:sp>
      <p:sp>
        <p:nvSpPr>
          <p:cNvPr id="3" name="Zástupný symbol text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p>
        </p:txBody>
      </p:sp>
      <p:sp>
        <p:nvSpPr>
          <p:cNvPr id="3" name="Zástupný symbol obsahu 2"/>
          <p:cNvSpPr>
            <a:spLocks noGrp="1"/>
          </p:cNvSpPr>
          <p:nvPr>
            <p:ph sz="half" idx="1" hasCustomPrompt="1"/>
          </p:nvPr>
        </p:nvSpPr>
        <p:spPr>
          <a:xfrm>
            <a:off x="838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hasCustomPrompt="1"/>
          </p:nvPr>
        </p:nvSpPr>
        <p:spPr>
          <a:xfrm>
            <a:off x="6172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päty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Zástupný symbol čísla snímky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9788" y="365125"/>
            <a:ext cx="10515600" cy="1325563"/>
          </a:xfrm>
        </p:spPr>
        <p:txBody>
          <a:bodyPr/>
          <a:lstStyle/>
          <a:p>
            <a:r>
              <a:rPr lang="sk-SK"/>
              <a:t>Upravte štýly predlohy textu</a:t>
            </a:r>
          </a:p>
        </p:txBody>
      </p:sp>
      <p:sp>
        <p:nvSpPr>
          <p:cNvPr id="3" name="Zástupný symbol text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hasCustomPrompt="1"/>
          </p:nvPr>
        </p:nvSpPr>
        <p:spPr>
          <a:xfrm>
            <a:off x="839788" y="2505075"/>
            <a:ext cx="5157787"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hasCustomPrompt="1"/>
          </p:nvPr>
        </p:nvSpPr>
        <p:spPr>
          <a:xfrm>
            <a:off x="6172200" y="2505075"/>
            <a:ext cx="5183188"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Zástupný symbol päty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Zástupný symbol čísla snímky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18" name="Shape 18"/>
          <p:cNvSpPr>
            <a:spLocks noGrp="1"/>
          </p:cNvSpPr>
          <p:nvPr>
            <p:ph type="title" hasCustomPrompt="1"/>
          </p:nvPr>
        </p:nvSpPr>
        <p:spPr>
          <a:prstGeom prst="rect">
            <a:avLst/>
          </a:prstGeom>
        </p:spPr>
        <p:txBody>
          <a:bodyPr/>
          <a:lstStyle/>
          <a:p>
            <a:pPr lvl="0">
              <a:defRPr sz="1800"/>
            </a:pPr>
            <a:r>
              <a:rPr sz="4400"/>
              <a:t>Title Text</a:t>
            </a:r>
          </a:p>
        </p:txBody>
      </p:sp>
      <p:sp>
        <p:nvSpPr>
          <p:cNvPr id="19" name="Shape 19"/>
          <p:cNvSpPr>
            <a:spLocks noGrp="1"/>
          </p:cNvSpPr>
          <p:nvPr>
            <p:ph type="body" idx="1" hasCustomPrompt="1"/>
          </p:nvPr>
        </p:nvSpPr>
        <p:spPr>
          <a:xfrm>
            <a:off x="838200" y="1825625"/>
            <a:ext cx="5181600" cy="50323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p>
        </p:txBody>
      </p:sp>
      <p:sp>
        <p:nvSpPr>
          <p:cNvPr id="3" name="Zástupný symbol dátum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Zástupný symbol päty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čísla snímky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Zástupný symbol päty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Zástupný symbol čísla snímky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sah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päty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Zástupný symbol čísla snímky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päty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Zástupný symbol čísla snímky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Upravte štýly predlohy textu</a:t>
            </a:r>
          </a:p>
        </p:txBody>
      </p:sp>
      <p:sp>
        <p:nvSpPr>
          <p:cNvPr id="3" name="Zástupný symbol zvislého textu 2"/>
          <p:cNvSpPr>
            <a:spLocks noGrp="1"/>
          </p:cNvSpPr>
          <p:nvPr>
            <p:ph type="body" orient="vert" idx="1" hasCustomPrompt="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hasCustomPrompt="1"/>
          </p:nvPr>
        </p:nvSpPr>
        <p:spPr>
          <a:xfrm>
            <a:off x="8724900" y="365125"/>
            <a:ext cx="2628900" cy="5811838"/>
          </a:xfrm>
        </p:spPr>
        <p:txBody>
          <a:bodyPr vert="eaVert"/>
          <a:lstStyle/>
          <a:p>
            <a:r>
              <a:rPr lang="sk-SK"/>
              <a:t>Upravte štýly predlohy textu</a:t>
            </a:r>
          </a:p>
        </p:txBody>
      </p:sp>
      <p:sp>
        <p:nvSpPr>
          <p:cNvPr id="3" name="Zástupný symbol zvislého textu 2"/>
          <p:cNvSpPr>
            <a:spLocks noGrp="1"/>
          </p:cNvSpPr>
          <p:nvPr>
            <p:ph type="body" orient="vert" idx="1" hasCustomPrompt="1"/>
          </p:nvPr>
        </p:nvSpPr>
        <p:spPr>
          <a:xfrm>
            <a:off x="838200" y="365125"/>
            <a:ext cx="7734300" cy="5811838"/>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orovnanie">
    <p:spTree>
      <p:nvGrpSpPr>
        <p:cNvPr id="1" name=""/>
        <p:cNvGrpSpPr/>
        <p:nvPr/>
      </p:nvGrpSpPr>
      <p:grpSpPr>
        <a:xfrm>
          <a:off x="0" y="0"/>
          <a:ext cx="0" cy="0"/>
          <a:chOff x="0" y="0"/>
          <a:chExt cx="0" cy="0"/>
        </a:xfrm>
      </p:grpSpPr>
      <p:sp>
        <p:nvSpPr>
          <p:cNvPr id="22" name="Shape 22"/>
          <p:cNvSpPr>
            <a:spLocks noGrp="1"/>
          </p:cNvSpPr>
          <p:nvPr>
            <p:ph type="title" hasCustomPrompt="1"/>
          </p:nvPr>
        </p:nvSpPr>
        <p:spPr>
          <a:xfrm>
            <a:off x="839787" y="365125"/>
            <a:ext cx="10515601" cy="1325563"/>
          </a:xfrm>
          <a:prstGeom prst="rect">
            <a:avLst/>
          </a:prstGeom>
        </p:spPr>
        <p:txBody>
          <a:bodyPr/>
          <a:lstStyle/>
          <a:p>
            <a:pPr lvl="0">
              <a:defRPr sz="1800"/>
            </a:pPr>
            <a:r>
              <a:rPr sz="4400"/>
              <a:t>Title Text</a:t>
            </a:r>
          </a:p>
        </p:txBody>
      </p:sp>
      <p:sp>
        <p:nvSpPr>
          <p:cNvPr id="23" name="Shape 23"/>
          <p:cNvSpPr>
            <a:spLocks noGrp="1"/>
          </p:cNvSpPr>
          <p:nvPr>
            <p:ph type="body" idx="1" hasCustomPrompt="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Len nadpis">
    <p:spTree>
      <p:nvGrpSpPr>
        <p:cNvPr id="1" name=""/>
        <p:cNvGrpSpPr/>
        <p:nvPr/>
      </p:nvGrpSpPr>
      <p:grpSpPr>
        <a:xfrm>
          <a:off x="0" y="0"/>
          <a:ext cx="0" cy="0"/>
          <a:chOff x="0" y="0"/>
          <a:chExt cx="0" cy="0"/>
        </a:xfrm>
      </p:grpSpPr>
      <p:sp>
        <p:nvSpPr>
          <p:cNvPr id="26" name="Shape 26"/>
          <p:cNvSpPr>
            <a:spLocks noGrp="1"/>
          </p:cNvSpPr>
          <p:nvPr>
            <p:ph type="title" hasCustomPrompt="1"/>
          </p:nvPr>
        </p:nvSpPr>
        <p:spPr>
          <a:xfrm>
            <a:off x="838200" y="0"/>
            <a:ext cx="10515600" cy="2055813"/>
          </a:xfrm>
          <a:prstGeom prst="rect">
            <a:avLst/>
          </a:prstGeom>
        </p:spPr>
        <p:txBody>
          <a:bodyPr/>
          <a:lstStyle/>
          <a:p>
            <a:pPr lvl="0">
              <a:defRPr sz="1800"/>
            </a:pPr>
            <a:r>
              <a:rPr sz="44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rázdna">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bsah s popisom">
    <p:spTree>
      <p:nvGrpSpPr>
        <p:cNvPr id="1" name=""/>
        <p:cNvGrpSpPr/>
        <p:nvPr/>
      </p:nvGrpSpPr>
      <p:grpSpPr>
        <a:xfrm>
          <a:off x="0" y="0"/>
          <a:ext cx="0" cy="0"/>
          <a:chOff x="0" y="0"/>
          <a:chExt cx="0" cy="0"/>
        </a:xfrm>
      </p:grpSpPr>
      <p:sp>
        <p:nvSpPr>
          <p:cNvPr id="31" name="Shape 31"/>
          <p:cNvSpPr>
            <a:spLocks noGrp="1"/>
          </p:cNvSpPr>
          <p:nvPr>
            <p:ph type="title" hasCustomPrompt="1"/>
          </p:nvPr>
        </p:nvSpPr>
        <p:spPr>
          <a:xfrm>
            <a:off x="839787" y="0"/>
            <a:ext cx="3932240" cy="2057400"/>
          </a:xfrm>
          <a:prstGeom prst="rect">
            <a:avLst/>
          </a:prstGeom>
        </p:spPr>
        <p:txBody>
          <a:bodyPr anchor="b"/>
          <a:lstStyle>
            <a:lvl1pPr>
              <a:defRPr sz="3200"/>
            </a:lvl1pPr>
          </a:lstStyle>
          <a:p>
            <a:pPr lvl="0">
              <a:defRPr sz="1800"/>
            </a:pPr>
            <a:r>
              <a:rPr sz="3200"/>
              <a:t>Title Text</a:t>
            </a:r>
          </a:p>
        </p:txBody>
      </p:sp>
      <p:sp>
        <p:nvSpPr>
          <p:cNvPr id="32" name="Shape 32"/>
          <p:cNvSpPr>
            <a:spLocks noGrp="1"/>
          </p:cNvSpPr>
          <p:nvPr>
            <p:ph type="body" idx="1" hasCustomPrompt="1"/>
          </p:nvPr>
        </p:nvSpPr>
        <p:spPr>
          <a:xfrm>
            <a:off x="5183187" y="987425"/>
            <a:ext cx="6172202" cy="5870575"/>
          </a:xfrm>
          <a:prstGeom prst="rect">
            <a:avLst/>
          </a:prstGeom>
        </p:spPr>
        <p:txBody>
          <a:bodyPr/>
          <a:lstStyle>
            <a:lvl1pPr>
              <a:defRPr sz="3200"/>
            </a:lvl1pPr>
            <a:lvl2pPr marL="718185" indent="-260985">
              <a:defRPr sz="3200"/>
            </a:lvl2pPr>
            <a:lvl3pPr marL="1219200" indent="-304800">
              <a:defRPr sz="3200"/>
            </a:lvl3pPr>
            <a:lvl4pPr marL="1737360" indent="-365760">
              <a:defRPr sz="3200"/>
            </a:lvl4pPr>
            <a:lvl5pPr marL="2194560" indent="-36576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rázok s popisom">
    <p:spTree>
      <p:nvGrpSpPr>
        <p:cNvPr id="1" name=""/>
        <p:cNvGrpSpPr/>
        <p:nvPr/>
      </p:nvGrpSpPr>
      <p:grpSpPr>
        <a:xfrm>
          <a:off x="0" y="0"/>
          <a:ext cx="0" cy="0"/>
          <a:chOff x="0" y="0"/>
          <a:chExt cx="0" cy="0"/>
        </a:xfrm>
      </p:grpSpPr>
      <p:sp>
        <p:nvSpPr>
          <p:cNvPr id="35" name="Shape 35"/>
          <p:cNvSpPr>
            <a:spLocks noGrp="1"/>
          </p:cNvSpPr>
          <p:nvPr>
            <p:ph type="title" hasCustomPrompt="1"/>
          </p:nvPr>
        </p:nvSpPr>
        <p:spPr>
          <a:xfrm>
            <a:off x="839787" y="0"/>
            <a:ext cx="3932240" cy="2057400"/>
          </a:xfrm>
          <a:prstGeom prst="rect">
            <a:avLst/>
          </a:prstGeom>
        </p:spPr>
        <p:txBody>
          <a:bodyPr anchor="b"/>
          <a:lstStyle>
            <a:lvl1pPr>
              <a:defRPr sz="3200"/>
            </a:lvl1pPr>
          </a:lstStyle>
          <a:p>
            <a:pPr lvl="0">
              <a:defRPr sz="1800"/>
            </a:pPr>
            <a:r>
              <a:rPr sz="3200"/>
              <a:t>Title Text</a:t>
            </a:r>
          </a:p>
        </p:txBody>
      </p:sp>
      <p:sp>
        <p:nvSpPr>
          <p:cNvPr id="36" name="Shape 36"/>
          <p:cNvSpPr>
            <a:spLocks noGrp="1"/>
          </p:cNvSpPr>
          <p:nvPr>
            <p:ph type="body" idx="1" hasCustomPrompt="1"/>
          </p:nvPr>
        </p:nvSpPr>
        <p:spPr>
          <a:xfrm>
            <a:off x="839787" y="2057400"/>
            <a:ext cx="3932240" cy="4800600"/>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6"/>
            <a:ext cx="10515600" cy="1595440"/>
          </a:xfrm>
          <a:prstGeom prst="rect">
            <a:avLst/>
          </a:prstGeom>
          <a:ln w="12700">
            <a:miter lim="400000"/>
          </a:ln>
        </p:spPr>
        <p:txBody>
          <a:bodyPr lIns="45718" tIns="45718" rIns="45718" bIns="45718" anchor="ctr">
            <a:normAutofit/>
          </a:bodyPr>
          <a:lstStyle/>
          <a:p>
            <a:pPr lvl="0">
              <a:defRPr sz="1800"/>
            </a:pPr>
            <a:r>
              <a:rPr sz="4400"/>
              <a:t>Title Text</a:t>
            </a:r>
          </a:p>
        </p:txBody>
      </p:sp>
      <p:sp>
        <p:nvSpPr>
          <p:cNvPr id="3" name="Shape 3"/>
          <p:cNvSpPr>
            <a:spLocks noGrp="1"/>
          </p:cNvSpPr>
          <p:nvPr>
            <p:ph type="body" idx="1"/>
          </p:nvPr>
        </p:nvSpPr>
        <p:spPr>
          <a:xfrm>
            <a:off x="838200" y="1825625"/>
            <a:ext cx="10515600" cy="5032375"/>
          </a:xfrm>
          <a:prstGeom prst="rect">
            <a:avLst/>
          </a:prstGeom>
          <a:ln w="12700">
            <a:miter lim="400000"/>
          </a:ln>
        </p:spPr>
        <p:txBody>
          <a:bodyPr lIns="45718" tIns="45718" rIns="45718" bIns="45718">
            <a:normAutofit/>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 name="Shape 4"/>
          <p:cNvSpPr>
            <a:spLocks noGrp="1"/>
          </p:cNvSpPr>
          <p:nvPr>
            <p:ph type="sldNum" sz="quarter" idx="2"/>
          </p:nvPr>
        </p:nvSpPr>
        <p:spPr>
          <a:xfrm>
            <a:off x="8610600" y="6404292"/>
            <a:ext cx="2743200" cy="269239"/>
          </a:xfrm>
          <a:prstGeom prst="rect">
            <a:avLst/>
          </a:prstGeom>
          <a:ln w="12700">
            <a:miter lim="400000"/>
          </a:ln>
        </p:spPr>
        <p:txBody>
          <a:bodyPr lIns="45718" tIns="45718" rIns="45718" bIns="45718" anchor="ctr">
            <a:spAutoFit/>
          </a:bodyPr>
          <a:lstStyle>
            <a:lvl1pPr algn="r">
              <a:defRPr sz="1200">
                <a:solidFill>
                  <a:srgbClr val="888888"/>
                </a:solidFill>
                <a:latin typeface="Calibri"/>
                <a:ea typeface="Calibri"/>
                <a:cs typeface="Calibri"/>
                <a:sym typeface="Calibri"/>
              </a:defRPr>
            </a:lvl1pPr>
          </a:lstStyle>
          <a:p>
            <a:pPr lvl="0"/>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panose="020B0604020202020204"/>
        <a:buChar char="•"/>
        <a:defRPr sz="2800">
          <a:latin typeface="Calibri"/>
          <a:ea typeface="Calibri"/>
          <a:cs typeface="Calibri"/>
          <a:sym typeface="Calibri"/>
        </a:defRPr>
      </a:lvl1pPr>
      <a:lvl2pPr marL="723900" indent="-266700">
        <a:lnSpc>
          <a:spcPct val="90000"/>
        </a:lnSpc>
        <a:spcBef>
          <a:spcPts val="1000"/>
        </a:spcBef>
        <a:buSzPct val="100000"/>
        <a:buFont typeface="Arial" panose="020B0604020202020204"/>
        <a:buChar char="•"/>
        <a:defRPr sz="2800">
          <a:latin typeface="Calibri"/>
          <a:ea typeface="Calibri"/>
          <a:cs typeface="Calibri"/>
          <a:sym typeface="Calibri"/>
        </a:defRPr>
      </a:lvl2pPr>
      <a:lvl3pPr marL="1234440" indent="-320040">
        <a:lnSpc>
          <a:spcPct val="90000"/>
        </a:lnSpc>
        <a:spcBef>
          <a:spcPts val="1000"/>
        </a:spcBef>
        <a:buSzPct val="100000"/>
        <a:buFont typeface="Arial" panose="020B0604020202020204"/>
        <a:buChar char="•"/>
        <a:defRPr sz="2800">
          <a:latin typeface="Calibri"/>
          <a:ea typeface="Calibri"/>
          <a:cs typeface="Calibri"/>
          <a:sym typeface="Calibri"/>
        </a:defRPr>
      </a:lvl3pPr>
      <a:lvl4pPr marL="1727200" indent="-355600">
        <a:lnSpc>
          <a:spcPct val="90000"/>
        </a:lnSpc>
        <a:spcBef>
          <a:spcPts val="1000"/>
        </a:spcBef>
        <a:buSzPct val="100000"/>
        <a:buFont typeface="Arial" panose="020B0604020202020204"/>
        <a:buChar char="•"/>
        <a:defRPr sz="2800">
          <a:latin typeface="Calibri"/>
          <a:ea typeface="Calibri"/>
          <a:cs typeface="Calibri"/>
          <a:sym typeface="Calibri"/>
        </a:defRPr>
      </a:lvl4pPr>
      <a:lvl5pPr marL="2184400" indent="-355600">
        <a:lnSpc>
          <a:spcPct val="90000"/>
        </a:lnSpc>
        <a:spcBef>
          <a:spcPts val="1000"/>
        </a:spcBef>
        <a:buSzPct val="100000"/>
        <a:buFont typeface="Arial" panose="020B0604020202020204"/>
        <a:buChar char="•"/>
        <a:defRPr sz="2800">
          <a:latin typeface="Calibri"/>
          <a:ea typeface="Calibri"/>
          <a:cs typeface="Calibri"/>
          <a:sym typeface="Calibri"/>
        </a:defRPr>
      </a:lvl5pPr>
      <a:lvl6pPr marL="2641600" indent="-355600">
        <a:lnSpc>
          <a:spcPct val="90000"/>
        </a:lnSpc>
        <a:spcBef>
          <a:spcPts val="1000"/>
        </a:spcBef>
        <a:buSzPct val="100000"/>
        <a:buFont typeface="Arial" panose="020B0604020202020204"/>
        <a:buChar char="•"/>
        <a:defRPr sz="2800">
          <a:latin typeface="Calibri"/>
          <a:ea typeface="Calibri"/>
          <a:cs typeface="Calibri"/>
          <a:sym typeface="Calibri"/>
        </a:defRPr>
      </a:lvl6pPr>
      <a:lvl7pPr marL="3098800" indent="-355600">
        <a:lnSpc>
          <a:spcPct val="90000"/>
        </a:lnSpc>
        <a:spcBef>
          <a:spcPts val="1000"/>
        </a:spcBef>
        <a:buSzPct val="100000"/>
        <a:buFont typeface="Arial" panose="020B0604020202020204"/>
        <a:buChar char="•"/>
        <a:defRPr sz="2800">
          <a:latin typeface="Calibri"/>
          <a:ea typeface="Calibri"/>
          <a:cs typeface="Calibri"/>
          <a:sym typeface="Calibri"/>
        </a:defRPr>
      </a:lvl7pPr>
      <a:lvl8pPr marL="3556000" indent="-355600">
        <a:lnSpc>
          <a:spcPct val="90000"/>
        </a:lnSpc>
        <a:spcBef>
          <a:spcPts val="1000"/>
        </a:spcBef>
        <a:buSzPct val="100000"/>
        <a:buFont typeface="Arial" panose="020B0604020202020204"/>
        <a:buChar char="•"/>
        <a:defRPr sz="2800">
          <a:latin typeface="Calibri"/>
          <a:ea typeface="Calibri"/>
          <a:cs typeface="Calibri"/>
          <a:sym typeface="Calibri"/>
        </a:defRPr>
      </a:lvl8pPr>
      <a:lvl9pPr marL="4013200" indent="-355600">
        <a:lnSpc>
          <a:spcPct val="90000"/>
        </a:lnSpc>
        <a:spcBef>
          <a:spcPts val="1000"/>
        </a:spcBef>
        <a:buSzPct val="100000"/>
        <a:buFont typeface="Arial" panose="020B0604020202020204"/>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algn="r">
        <a:defRPr sz="1200">
          <a:solidFill>
            <a:schemeClr val="tx1"/>
          </a:solidFill>
          <a:latin typeface="+mn-lt"/>
          <a:ea typeface="+mn-ea"/>
          <a:cs typeface="+mn-cs"/>
          <a:sym typeface="Calibri"/>
        </a:defRPr>
      </a:lvl2pPr>
      <a:lvl3pPr algn="r">
        <a:defRPr sz="1200">
          <a:solidFill>
            <a:schemeClr val="tx1"/>
          </a:solidFill>
          <a:latin typeface="+mn-lt"/>
          <a:ea typeface="+mn-ea"/>
          <a:cs typeface="+mn-cs"/>
          <a:sym typeface="Calibri"/>
        </a:defRPr>
      </a:lvl3pPr>
      <a:lvl4pPr algn="r">
        <a:defRPr sz="1200">
          <a:solidFill>
            <a:schemeClr val="tx1"/>
          </a:solidFill>
          <a:latin typeface="+mn-lt"/>
          <a:ea typeface="+mn-ea"/>
          <a:cs typeface="+mn-cs"/>
          <a:sym typeface="Calibri"/>
        </a:defRPr>
      </a:lvl4pPr>
      <a:lvl5pPr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6"/>
            <a:ext cx="10515600" cy="1595440"/>
          </a:xfrm>
          <a:prstGeom prst="rect">
            <a:avLst/>
          </a:prstGeom>
          <a:ln w="12700">
            <a:miter lim="400000"/>
          </a:ln>
        </p:spPr>
        <p:txBody>
          <a:bodyPr lIns="45718" tIns="45718" rIns="45718" bIns="45718" anchor="ctr">
            <a:normAutofit/>
          </a:bodyPr>
          <a:lstStyle/>
          <a:p>
            <a:pPr lvl="0">
              <a:defRPr sz="1800"/>
            </a:pPr>
            <a:r>
              <a:rPr sz="4400"/>
              <a:t>Title Text</a:t>
            </a:r>
          </a:p>
        </p:txBody>
      </p:sp>
      <p:sp>
        <p:nvSpPr>
          <p:cNvPr id="3" name="Shape 3"/>
          <p:cNvSpPr>
            <a:spLocks noGrp="1"/>
          </p:cNvSpPr>
          <p:nvPr>
            <p:ph type="body" idx="1"/>
          </p:nvPr>
        </p:nvSpPr>
        <p:spPr>
          <a:xfrm>
            <a:off x="838200" y="1825625"/>
            <a:ext cx="10515600" cy="5032375"/>
          </a:xfrm>
          <a:prstGeom prst="rect">
            <a:avLst/>
          </a:prstGeom>
          <a:ln w="12700">
            <a:miter lim="400000"/>
          </a:ln>
        </p:spPr>
        <p:txBody>
          <a:bodyPr lIns="45718" tIns="45718" rIns="45718" bIns="45718">
            <a:normAutofit/>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 name="Shape 4"/>
          <p:cNvSpPr>
            <a:spLocks noGrp="1"/>
          </p:cNvSpPr>
          <p:nvPr>
            <p:ph type="sldNum" sz="quarter" idx="2"/>
          </p:nvPr>
        </p:nvSpPr>
        <p:spPr>
          <a:xfrm>
            <a:off x="8610600" y="6404292"/>
            <a:ext cx="2743200" cy="269239"/>
          </a:xfrm>
          <a:prstGeom prst="rect">
            <a:avLst/>
          </a:prstGeom>
          <a:ln w="12700">
            <a:miter lim="400000"/>
          </a:ln>
        </p:spPr>
        <p:txBody>
          <a:bodyPr lIns="45718" tIns="45718" rIns="45718" bIns="45718" anchor="ctr">
            <a:spAutoFit/>
          </a:bodyPr>
          <a:lstStyle>
            <a:lvl1pPr algn="r">
              <a:defRPr sz="1200">
                <a:solidFill>
                  <a:srgbClr val="888888"/>
                </a:solidFill>
                <a:latin typeface="Calibri"/>
                <a:ea typeface="Calibri"/>
                <a:cs typeface="Calibri"/>
                <a:sym typeface="Calibri"/>
              </a:defRPr>
            </a:lvl1pPr>
          </a:lstStyle>
          <a:p>
            <a:pPr marL="0" marR="0" lvl="0" indent="0" algn="r" defTabSz="914400" eaLnBrk="1" fontAlgn="auto" latinLnBrk="0" hangingPunct="1">
              <a:lnSpc>
                <a:spcPct val="100000"/>
              </a:lnSpc>
              <a:spcBef>
                <a:spcPts val="0"/>
              </a:spcBef>
              <a:spcAft>
                <a:spcPts val="0"/>
              </a:spcAft>
              <a:buClrTx/>
              <a:buSzTx/>
              <a:buFontTx/>
              <a:buNone/>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t>‹#›</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panose="020B0604020202020204"/>
        <a:buChar char="•"/>
        <a:defRPr sz="2800">
          <a:latin typeface="Calibri"/>
          <a:ea typeface="Calibri"/>
          <a:cs typeface="Calibri"/>
          <a:sym typeface="Calibri"/>
        </a:defRPr>
      </a:lvl1pPr>
      <a:lvl2pPr marL="723900" indent="-266700">
        <a:lnSpc>
          <a:spcPct val="90000"/>
        </a:lnSpc>
        <a:spcBef>
          <a:spcPts val="1000"/>
        </a:spcBef>
        <a:buSzPct val="100000"/>
        <a:buFont typeface="Arial" panose="020B0604020202020204"/>
        <a:buChar char="•"/>
        <a:defRPr sz="2800">
          <a:latin typeface="Calibri"/>
          <a:ea typeface="Calibri"/>
          <a:cs typeface="Calibri"/>
          <a:sym typeface="Calibri"/>
        </a:defRPr>
      </a:lvl2pPr>
      <a:lvl3pPr marL="1234440" indent="-320040">
        <a:lnSpc>
          <a:spcPct val="90000"/>
        </a:lnSpc>
        <a:spcBef>
          <a:spcPts val="1000"/>
        </a:spcBef>
        <a:buSzPct val="100000"/>
        <a:buFont typeface="Arial" panose="020B0604020202020204"/>
        <a:buChar char="•"/>
        <a:defRPr sz="2800">
          <a:latin typeface="Calibri"/>
          <a:ea typeface="Calibri"/>
          <a:cs typeface="Calibri"/>
          <a:sym typeface="Calibri"/>
        </a:defRPr>
      </a:lvl3pPr>
      <a:lvl4pPr marL="1727200" indent="-355600">
        <a:lnSpc>
          <a:spcPct val="90000"/>
        </a:lnSpc>
        <a:spcBef>
          <a:spcPts val="1000"/>
        </a:spcBef>
        <a:buSzPct val="100000"/>
        <a:buFont typeface="Arial" panose="020B0604020202020204"/>
        <a:buChar char="•"/>
        <a:defRPr sz="2800">
          <a:latin typeface="Calibri"/>
          <a:ea typeface="Calibri"/>
          <a:cs typeface="Calibri"/>
          <a:sym typeface="Calibri"/>
        </a:defRPr>
      </a:lvl4pPr>
      <a:lvl5pPr marL="2184400" indent="-355600">
        <a:lnSpc>
          <a:spcPct val="90000"/>
        </a:lnSpc>
        <a:spcBef>
          <a:spcPts val="1000"/>
        </a:spcBef>
        <a:buSzPct val="100000"/>
        <a:buFont typeface="Arial" panose="020B0604020202020204"/>
        <a:buChar char="•"/>
        <a:defRPr sz="2800">
          <a:latin typeface="Calibri"/>
          <a:ea typeface="Calibri"/>
          <a:cs typeface="Calibri"/>
          <a:sym typeface="Calibri"/>
        </a:defRPr>
      </a:lvl5pPr>
      <a:lvl6pPr marL="2641600" indent="-355600">
        <a:lnSpc>
          <a:spcPct val="90000"/>
        </a:lnSpc>
        <a:spcBef>
          <a:spcPts val="1000"/>
        </a:spcBef>
        <a:buSzPct val="100000"/>
        <a:buFont typeface="Arial" panose="020B0604020202020204"/>
        <a:buChar char="•"/>
        <a:defRPr sz="2800">
          <a:latin typeface="Calibri"/>
          <a:ea typeface="Calibri"/>
          <a:cs typeface="Calibri"/>
          <a:sym typeface="Calibri"/>
        </a:defRPr>
      </a:lvl6pPr>
      <a:lvl7pPr marL="3098800" indent="-355600">
        <a:lnSpc>
          <a:spcPct val="90000"/>
        </a:lnSpc>
        <a:spcBef>
          <a:spcPts val="1000"/>
        </a:spcBef>
        <a:buSzPct val="100000"/>
        <a:buFont typeface="Arial" panose="020B0604020202020204"/>
        <a:buChar char="•"/>
        <a:defRPr sz="2800">
          <a:latin typeface="Calibri"/>
          <a:ea typeface="Calibri"/>
          <a:cs typeface="Calibri"/>
          <a:sym typeface="Calibri"/>
        </a:defRPr>
      </a:lvl7pPr>
      <a:lvl8pPr marL="3556000" indent="-355600">
        <a:lnSpc>
          <a:spcPct val="90000"/>
        </a:lnSpc>
        <a:spcBef>
          <a:spcPts val="1000"/>
        </a:spcBef>
        <a:buSzPct val="100000"/>
        <a:buFont typeface="Arial" panose="020B0604020202020204"/>
        <a:buChar char="•"/>
        <a:defRPr sz="2800">
          <a:latin typeface="Calibri"/>
          <a:ea typeface="Calibri"/>
          <a:cs typeface="Calibri"/>
          <a:sym typeface="Calibri"/>
        </a:defRPr>
      </a:lvl8pPr>
      <a:lvl9pPr marL="4013200" indent="-355600">
        <a:lnSpc>
          <a:spcPct val="90000"/>
        </a:lnSpc>
        <a:spcBef>
          <a:spcPts val="1000"/>
        </a:spcBef>
        <a:buSzPct val="100000"/>
        <a:buFont typeface="Arial" panose="020B0604020202020204"/>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algn="r">
        <a:defRPr sz="1200">
          <a:solidFill>
            <a:schemeClr val="tx1"/>
          </a:solidFill>
          <a:latin typeface="+mn-lt"/>
          <a:ea typeface="+mn-ea"/>
          <a:cs typeface="+mn-cs"/>
          <a:sym typeface="Calibri"/>
        </a:defRPr>
      </a:lvl2pPr>
      <a:lvl3pPr algn="r">
        <a:defRPr sz="1200">
          <a:solidFill>
            <a:schemeClr val="tx1"/>
          </a:solidFill>
          <a:latin typeface="+mn-lt"/>
          <a:ea typeface="+mn-ea"/>
          <a:cs typeface="+mn-cs"/>
          <a:sym typeface="Calibri"/>
        </a:defRPr>
      </a:lvl3pPr>
      <a:lvl4pPr algn="r">
        <a:defRPr sz="1200">
          <a:solidFill>
            <a:schemeClr val="tx1"/>
          </a:solidFill>
          <a:latin typeface="+mn-lt"/>
          <a:ea typeface="+mn-ea"/>
          <a:cs typeface="+mn-cs"/>
          <a:sym typeface="Calibri"/>
        </a:defRPr>
      </a:lvl4pPr>
      <a:lvl5pPr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06A87E36-F994-418B-86C7-37DA552EEC43}" type="datetimeFigureOut">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30.9.2020</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B19CD209-EA61-405E-BC97-B32A8A2B4AB1}" type="slidenum">
              <a:rPr kumimoji="0" lang="sk-SK" sz="1200" b="0" i="0" u="none" strike="noStrike" kern="1200" cap="none" spc="0" normalizeH="0" baseline="0" noProof="0" smtClean="0">
                <a:ln>
                  <a:noFill/>
                </a:ln>
                <a:solidFill>
                  <a:prstClr val="black">
                    <a:tint val="75000"/>
                  </a:prstClr>
                </a:solidFill>
                <a:effectLst/>
                <a:uLnTx/>
                <a:uFillTx/>
                <a:latin typeface="Calibri"/>
                <a:ea typeface="+mn-ea"/>
                <a:cs typeface="+mn-cs"/>
              </a:rPr>
              <a:t>‹#›</a:t>
            </a:fld>
            <a:endParaRPr kumimoji="0" lang="sk-SK"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project-stars.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p:nvPr/>
        </p:nvSpPr>
        <p:spPr>
          <a:xfrm>
            <a:off x="-6761" y="1049639"/>
            <a:ext cx="12198761" cy="509241"/>
          </a:xfrm>
          <a:prstGeom prst="rect">
            <a:avLst/>
          </a:prstGeom>
          <a:solidFill>
            <a:srgbClr val="ED7D31"/>
          </a:solidFill>
          <a:ln w="12700">
            <a:miter lim="400000"/>
          </a:ln>
        </p:spPr>
        <p:txBody>
          <a:bodyPr lIns="0" tIns="0" rIns="0" bIns="0">
            <a:spAutoFit/>
          </a:bodyPr>
          <a:lstStyle/>
          <a:p>
            <a:pPr lvl="0">
              <a:lnSpc>
                <a:spcPct val="150000"/>
              </a:lnSpc>
            </a:pPr>
            <a:r>
              <a:rPr sz="800">
                <a:latin typeface="Verdana Bold"/>
                <a:ea typeface="Verdana Bold"/>
                <a:cs typeface="Verdana Bold"/>
                <a:sym typeface="Verdana Bold"/>
              </a:rPr>
              <a:t>Project:</a:t>
            </a:r>
            <a:r>
              <a:rPr sz="800">
                <a:latin typeface="Verdana" panose="020B0604030504040204"/>
                <a:ea typeface="Verdana" panose="020B0604030504040204"/>
                <a:cs typeface="Verdana" panose="020B0604030504040204"/>
                <a:sym typeface="Verdana" panose="020B0604030504040204"/>
              </a:rPr>
              <a:t> STARS (Successfully Teaching AstRonomy in Schools)		 			</a:t>
            </a:r>
            <a:endParaRPr>
              <a:latin typeface="Calibri"/>
              <a:ea typeface="Calibri"/>
              <a:cs typeface="Calibri"/>
              <a:sym typeface="Calibri"/>
            </a:endParaRPr>
          </a:p>
          <a:p>
            <a:pPr lvl="0">
              <a:lnSpc>
                <a:spcPct val="150000"/>
              </a:lnSpc>
            </a:pPr>
            <a:r>
              <a:rPr sz="800">
                <a:latin typeface="Verdana" panose="020B0604030504040204"/>
                <a:ea typeface="Verdana" panose="020B0604030504040204"/>
                <a:cs typeface="Verdana" panose="020B0604030504040204"/>
                <a:sym typeface="Verdana" panose="020B0604030504040204"/>
              </a:rPr>
              <a:t>This project has been funded with the support of the Erasmus+ Programme, K2 Action, Strategic Partnerships in School Education.</a:t>
            </a:r>
            <a:endParaRPr>
              <a:latin typeface="Calibri"/>
              <a:ea typeface="Calibri"/>
              <a:cs typeface="Calibri"/>
              <a:sym typeface="Calibri"/>
            </a:endParaRPr>
          </a:p>
          <a:p>
            <a:pPr lvl="0">
              <a:lnSpc>
                <a:spcPct val="150000"/>
              </a:lnSpc>
            </a:pPr>
            <a:r>
              <a:rPr sz="800">
                <a:latin typeface="Verdana Bold"/>
                <a:ea typeface="Verdana Bold"/>
                <a:cs typeface="Verdana Bold"/>
                <a:sym typeface="Verdana Bold"/>
              </a:rPr>
              <a:t>Project Agreement Number:</a:t>
            </a:r>
            <a:r>
              <a:rPr sz="800">
                <a:latin typeface="Verdana" panose="020B0604030504040204"/>
                <a:ea typeface="Verdana" panose="020B0604030504040204"/>
                <a:cs typeface="Verdana" panose="020B0604030504040204"/>
                <a:sym typeface="Verdana" panose="020B0604030504040204"/>
              </a:rPr>
              <a:t> </a:t>
            </a:r>
            <a:r>
              <a:rPr sz="800">
                <a:latin typeface="Calibri"/>
                <a:ea typeface="Calibri"/>
                <a:cs typeface="Calibri"/>
                <a:sym typeface="Calibri"/>
              </a:rPr>
              <a:t>2017-1-SK01-KA201-035344 				</a:t>
            </a:r>
          </a:p>
        </p:txBody>
      </p:sp>
      <p:sp>
        <p:nvSpPr>
          <p:cNvPr id="54" name="Shape 54"/>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55" name="Shape 55"/>
          <p:cNvSpPr/>
          <p:nvPr/>
        </p:nvSpPr>
        <p:spPr>
          <a:xfrm>
            <a:off x="261256" y="2107713"/>
            <a:ext cx="11685322" cy="4893643"/>
          </a:xfrm>
          <a:prstGeom prst="rect">
            <a:avLst/>
          </a:prstGeom>
          <a:ln w="12700">
            <a:miter lim="400000"/>
          </a:ln>
        </p:spPr>
        <p:txBody>
          <a:bodyPr lIns="45718" tIns="45718" rIns="45718" bIns="45718">
            <a:spAutoFit/>
          </a:bodyPr>
          <a:lstStyle/>
          <a:p>
            <a:pPr lvl="0" algn="ctr"/>
            <a:r>
              <a:rPr lang="en-US" sz="5400" b="1" dirty="0">
                <a:solidFill>
                  <a:srgbClr val="843C0B"/>
                </a:solidFill>
                <a:latin typeface="Franklin Gothic Book"/>
                <a:ea typeface="Franklin Gothic Book"/>
                <a:cs typeface="Franklin Gothic Book"/>
                <a:sym typeface="Franklin Gothic Book"/>
              </a:rPr>
              <a:t>TRAINING PROGRAM FOR THEACHERS</a:t>
            </a:r>
            <a:r>
              <a:rPr sz="5400" b="1" dirty="0">
                <a:solidFill>
                  <a:srgbClr val="843C0B"/>
                </a:solidFill>
                <a:latin typeface="Franklin Gothic Book"/>
                <a:ea typeface="Franklin Gothic Book"/>
                <a:cs typeface="Franklin Gothic Book"/>
                <a:sym typeface="Franklin Gothic Book"/>
              </a:rPr>
              <a:t> (O2)</a:t>
            </a:r>
            <a:endParaRPr sz="2800" dirty="0">
              <a:latin typeface="Calibri"/>
              <a:ea typeface="Calibri"/>
              <a:cs typeface="Calibri"/>
              <a:sym typeface="Calibri"/>
            </a:endParaRPr>
          </a:p>
          <a:p>
            <a:pPr lvl="0" algn="just">
              <a:defRPr sz="1800"/>
            </a:pPr>
            <a:r>
              <a:rPr lang="en-US" sz="3600" b="1" dirty="0">
                <a:solidFill>
                  <a:srgbClr val="002060"/>
                </a:solidFill>
                <a:latin typeface="Calibri"/>
                <a:ea typeface="Calibri"/>
                <a:cs typeface="Calibri"/>
                <a:sym typeface="Calibri"/>
              </a:rPr>
              <a:t>Module</a:t>
            </a:r>
            <a:r>
              <a:rPr sz="3600" b="1" dirty="0">
                <a:solidFill>
                  <a:srgbClr val="002060"/>
                </a:solidFill>
                <a:latin typeface="Calibri"/>
                <a:ea typeface="Calibri"/>
                <a:cs typeface="Calibri"/>
                <a:sym typeface="Calibri"/>
              </a:rPr>
              <a:t> #</a:t>
            </a:r>
            <a:r>
              <a:rPr lang="en-US" sz="3600" b="1" dirty="0">
                <a:solidFill>
                  <a:srgbClr val="002060"/>
                </a:solidFill>
                <a:latin typeface="Calibri"/>
                <a:ea typeface="Calibri"/>
                <a:cs typeface="Calibri"/>
                <a:sym typeface="Calibri"/>
              </a:rPr>
              <a:t>7</a:t>
            </a:r>
            <a:r>
              <a:rPr sz="3600" b="1" dirty="0">
                <a:solidFill>
                  <a:srgbClr val="002060"/>
                </a:solidFill>
                <a:latin typeface="Calibri"/>
                <a:ea typeface="Calibri"/>
                <a:cs typeface="Calibri"/>
                <a:sym typeface="Calibri"/>
              </a:rPr>
              <a:t> </a:t>
            </a:r>
            <a:r>
              <a:rPr lang="en-US" sz="3600" b="1" u="sng" dirty="0">
                <a:solidFill>
                  <a:srgbClr val="002060"/>
                </a:solidFill>
                <a:latin typeface="Calibri"/>
                <a:ea typeface="Calibri"/>
                <a:cs typeface="Calibri"/>
                <a:sym typeface="Calibri"/>
              </a:rPr>
              <a:t>The Sun and the </a:t>
            </a:r>
            <a:r>
              <a:rPr lang="sk-SK" sz="3600" b="1" u="sng" dirty="0">
                <a:solidFill>
                  <a:srgbClr val="002060"/>
                </a:solidFill>
                <a:latin typeface="Calibri"/>
                <a:ea typeface="Calibri"/>
                <a:cs typeface="Calibri"/>
                <a:sym typeface="Calibri"/>
              </a:rPr>
              <a:t>S</a:t>
            </a:r>
            <a:r>
              <a:rPr lang="en-US" sz="3600" b="1" u="sng" dirty="0">
                <a:solidFill>
                  <a:srgbClr val="002060"/>
                </a:solidFill>
                <a:latin typeface="Calibri"/>
                <a:ea typeface="Calibri"/>
                <a:cs typeface="Calibri"/>
                <a:sym typeface="Calibri"/>
              </a:rPr>
              <a:t>tars</a:t>
            </a:r>
            <a:r>
              <a:rPr lang="en-US" sz="3600" b="1" dirty="0">
                <a:solidFill>
                  <a:srgbClr val="002060"/>
                </a:solidFill>
                <a:latin typeface="Calibri"/>
                <a:ea typeface="Calibri"/>
                <a:cs typeface="Calibri"/>
                <a:sym typeface="Calibri"/>
              </a:rPr>
              <a:t>.</a:t>
            </a:r>
            <a:r>
              <a:rPr lang="sk-SK" sz="3600" b="1" dirty="0">
                <a:solidFill>
                  <a:srgbClr val="002060"/>
                </a:solidFill>
                <a:latin typeface="Calibri"/>
                <a:ea typeface="Calibri"/>
                <a:cs typeface="Calibri"/>
                <a:sym typeface="Calibri"/>
              </a:rPr>
              <a:t> </a:t>
            </a:r>
            <a:r>
              <a:rPr lang="en-GB" sz="3600" b="1" dirty="0">
                <a:solidFill>
                  <a:srgbClr val="002060"/>
                </a:solidFill>
              </a:rPr>
              <a:t>Energy </a:t>
            </a:r>
            <a:r>
              <a:rPr lang="sk-SK" sz="3600" b="1" dirty="0">
                <a:solidFill>
                  <a:srgbClr val="002060"/>
                </a:solidFill>
              </a:rPr>
              <a:t>S</a:t>
            </a:r>
            <a:r>
              <a:rPr lang="en-GB" sz="3600" b="1" dirty="0" err="1">
                <a:solidFill>
                  <a:srgbClr val="002060"/>
                </a:solidFill>
              </a:rPr>
              <a:t>ources</a:t>
            </a:r>
            <a:r>
              <a:rPr lang="en-GB" sz="3600" b="1" dirty="0">
                <a:solidFill>
                  <a:srgbClr val="002060"/>
                </a:solidFill>
              </a:rPr>
              <a:t> – </a:t>
            </a:r>
            <a:r>
              <a:rPr lang="sk-SK" sz="3600" b="1" dirty="0">
                <a:solidFill>
                  <a:srgbClr val="002060"/>
                </a:solidFill>
              </a:rPr>
              <a:t>N</a:t>
            </a:r>
            <a:r>
              <a:rPr lang="en-GB" sz="3600" b="1" dirty="0" err="1">
                <a:solidFill>
                  <a:srgbClr val="002060"/>
                </a:solidFill>
              </a:rPr>
              <a:t>uclear</a:t>
            </a:r>
            <a:r>
              <a:rPr lang="en-GB" sz="3600" b="1" dirty="0">
                <a:solidFill>
                  <a:srgbClr val="002060"/>
                </a:solidFill>
              </a:rPr>
              <a:t> </a:t>
            </a:r>
            <a:r>
              <a:rPr lang="sk-SK" sz="3600" b="1" dirty="0">
                <a:solidFill>
                  <a:srgbClr val="002060"/>
                </a:solidFill>
              </a:rPr>
              <a:t>R</a:t>
            </a:r>
            <a:r>
              <a:rPr lang="en-GB" sz="3600" b="1" dirty="0" err="1">
                <a:solidFill>
                  <a:srgbClr val="002060"/>
                </a:solidFill>
              </a:rPr>
              <a:t>eactions</a:t>
            </a:r>
            <a:r>
              <a:rPr lang="en-GB" sz="3600" b="1" dirty="0">
                <a:solidFill>
                  <a:srgbClr val="002060"/>
                </a:solidFill>
              </a:rPr>
              <a:t>.</a:t>
            </a:r>
            <a:r>
              <a:rPr lang="sk-SK" sz="3600" b="1" dirty="0">
                <a:solidFill>
                  <a:srgbClr val="002060"/>
                </a:solidFill>
              </a:rPr>
              <a:t> </a:t>
            </a:r>
            <a:r>
              <a:rPr lang="en-GB" sz="3600" b="1" dirty="0">
                <a:solidFill>
                  <a:srgbClr val="002060"/>
                </a:solidFill>
              </a:rPr>
              <a:t>Stellar </a:t>
            </a:r>
            <a:r>
              <a:rPr lang="sk-SK" sz="3600" b="1" dirty="0">
                <a:solidFill>
                  <a:srgbClr val="002060"/>
                </a:solidFill>
              </a:rPr>
              <a:t>E</a:t>
            </a:r>
            <a:r>
              <a:rPr lang="en-GB" sz="3600" b="1" dirty="0" err="1">
                <a:solidFill>
                  <a:srgbClr val="002060"/>
                </a:solidFill>
              </a:rPr>
              <a:t>volution</a:t>
            </a:r>
            <a:r>
              <a:rPr lang="en-GB" sz="3600" b="1" dirty="0">
                <a:solidFill>
                  <a:srgbClr val="002060"/>
                </a:solidFill>
              </a:rPr>
              <a:t> – </a:t>
            </a:r>
            <a:r>
              <a:rPr lang="sk-SK" sz="3600" b="1" dirty="0">
                <a:solidFill>
                  <a:srgbClr val="002060"/>
                </a:solidFill>
              </a:rPr>
              <a:t>B</a:t>
            </a:r>
            <a:r>
              <a:rPr lang="en-GB" sz="3600" b="1" dirty="0" err="1">
                <a:solidFill>
                  <a:srgbClr val="002060"/>
                </a:solidFill>
              </a:rPr>
              <a:t>asic</a:t>
            </a:r>
            <a:r>
              <a:rPr lang="en-GB" sz="3600" b="1" dirty="0">
                <a:solidFill>
                  <a:srgbClr val="002060"/>
                </a:solidFill>
              </a:rPr>
              <a:t> </a:t>
            </a:r>
            <a:r>
              <a:rPr lang="sk-SK" sz="3600" b="1" dirty="0">
                <a:solidFill>
                  <a:srgbClr val="002060"/>
                </a:solidFill>
              </a:rPr>
              <a:t>C</a:t>
            </a:r>
            <a:r>
              <a:rPr lang="en-GB" sz="3600" b="1" dirty="0" err="1">
                <a:solidFill>
                  <a:srgbClr val="002060"/>
                </a:solidFill>
              </a:rPr>
              <a:t>oncept</a:t>
            </a:r>
            <a:r>
              <a:rPr lang="en-GB" sz="3600" b="1" dirty="0">
                <a:solidFill>
                  <a:srgbClr val="002060"/>
                </a:solidFill>
              </a:rPr>
              <a:t>.</a:t>
            </a:r>
            <a:r>
              <a:rPr lang="sk-SK" sz="3600" b="1" dirty="0">
                <a:solidFill>
                  <a:srgbClr val="002060"/>
                </a:solidFill>
              </a:rPr>
              <a:t> </a:t>
            </a:r>
            <a:r>
              <a:rPr lang="en-GB" sz="3600" b="1" dirty="0">
                <a:solidFill>
                  <a:srgbClr val="002060"/>
                </a:solidFill>
              </a:rPr>
              <a:t>Final </a:t>
            </a:r>
            <a:r>
              <a:rPr lang="sk-SK" sz="3600" b="1" dirty="0">
                <a:solidFill>
                  <a:srgbClr val="002060"/>
                </a:solidFill>
              </a:rPr>
              <a:t>S</a:t>
            </a:r>
            <a:r>
              <a:rPr lang="en-GB" sz="3600" b="1" dirty="0" err="1">
                <a:solidFill>
                  <a:srgbClr val="002060"/>
                </a:solidFill>
              </a:rPr>
              <a:t>tages</a:t>
            </a:r>
            <a:r>
              <a:rPr lang="en-GB" sz="3600" b="1" dirty="0">
                <a:solidFill>
                  <a:srgbClr val="002060"/>
                </a:solidFill>
              </a:rPr>
              <a:t> of </a:t>
            </a:r>
            <a:r>
              <a:rPr lang="sk-SK" sz="3200" b="1" dirty="0">
                <a:solidFill>
                  <a:srgbClr val="002060"/>
                </a:solidFill>
              </a:rPr>
              <a:t>S</a:t>
            </a:r>
            <a:r>
              <a:rPr lang="en-GB" sz="3200" b="1" dirty="0" err="1">
                <a:solidFill>
                  <a:srgbClr val="002060"/>
                </a:solidFill>
              </a:rPr>
              <a:t>tellar</a:t>
            </a:r>
            <a:r>
              <a:rPr lang="en-GB" sz="3200" b="1" dirty="0">
                <a:solidFill>
                  <a:srgbClr val="002060"/>
                </a:solidFill>
              </a:rPr>
              <a:t> </a:t>
            </a:r>
            <a:r>
              <a:rPr lang="sk-SK" sz="3200" b="1" dirty="0">
                <a:solidFill>
                  <a:srgbClr val="002060"/>
                </a:solidFill>
              </a:rPr>
              <a:t>E</a:t>
            </a:r>
            <a:r>
              <a:rPr lang="en-GB" sz="3200" b="1" dirty="0" err="1">
                <a:solidFill>
                  <a:srgbClr val="002060"/>
                </a:solidFill>
              </a:rPr>
              <a:t>volution</a:t>
            </a:r>
            <a:r>
              <a:rPr lang="en-GB" sz="3200" b="1" dirty="0">
                <a:solidFill>
                  <a:srgbClr val="002060"/>
                </a:solidFill>
              </a:rPr>
              <a:t>.</a:t>
            </a:r>
            <a:r>
              <a:rPr lang="sk-SK" sz="3200" b="1" dirty="0">
                <a:solidFill>
                  <a:srgbClr val="002060"/>
                </a:solidFill>
              </a:rPr>
              <a:t> </a:t>
            </a:r>
            <a:r>
              <a:rPr lang="en-GB" sz="3200" b="1" dirty="0">
                <a:solidFill>
                  <a:srgbClr val="002060"/>
                </a:solidFill>
              </a:rPr>
              <a:t>Evolution of </a:t>
            </a:r>
            <a:r>
              <a:rPr lang="sk-SK" sz="3200" b="1">
                <a:solidFill>
                  <a:srgbClr val="002060"/>
                </a:solidFill>
              </a:rPr>
              <a:t>S</a:t>
            </a:r>
            <a:r>
              <a:rPr lang="en-GB" sz="3200" b="1">
                <a:solidFill>
                  <a:srgbClr val="002060"/>
                </a:solidFill>
              </a:rPr>
              <a:t>un</a:t>
            </a:r>
            <a:r>
              <a:rPr lang="en-GB" sz="3200" b="1" dirty="0">
                <a:solidFill>
                  <a:srgbClr val="002060"/>
                </a:solidFill>
              </a:rPr>
              <a:t>.</a:t>
            </a:r>
          </a:p>
          <a:p>
            <a:pPr lvl="0" algn="ctr"/>
            <a:endParaRPr sz="4400" dirty="0">
              <a:latin typeface="Calibri"/>
              <a:ea typeface="Calibri"/>
              <a:cs typeface="Calibri"/>
              <a:sym typeface="Calibri"/>
            </a:endParaRPr>
          </a:p>
          <a:p>
            <a:pPr lvl="0" algn="ctr"/>
            <a:r>
              <a:rPr sz="4400" dirty="0">
                <a:latin typeface="Calibri"/>
                <a:ea typeface="Calibri"/>
                <a:cs typeface="Calibri"/>
                <a:sym typeface="Calibri"/>
              </a:rPr>
              <a:t> </a:t>
            </a:r>
          </a:p>
        </p:txBody>
      </p:sp>
      <p:pic>
        <p:nvPicPr>
          <p:cNvPr id="56"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57" name="image2.jpeg"/>
          <p:cNvPicPr/>
          <p:nvPr/>
        </p:nvPicPr>
        <p:blipFill>
          <a:blip r:embed="rId3"/>
          <a:stretch>
            <a:fillRect/>
          </a:stretch>
        </p:blipFill>
        <p:spPr>
          <a:xfrm>
            <a:off x="-6763" y="5799925"/>
            <a:ext cx="12198764" cy="1051903"/>
          </a:xfrm>
          <a:prstGeom prst="rect">
            <a:avLst/>
          </a:prstGeom>
          <a:ln w="12700">
            <a:miter lim="400000"/>
            <a:headEnd/>
            <a:tailEnd/>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31"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32"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33" name="Shape 133"/>
          <p:cNvSpPr/>
          <p:nvPr/>
        </p:nvSpPr>
        <p:spPr>
          <a:xfrm>
            <a:off x="261256" y="836615"/>
            <a:ext cx="11685322" cy="707882"/>
          </a:xfrm>
          <a:prstGeom prst="rect">
            <a:avLst/>
          </a:prstGeom>
          <a:ln w="12700">
            <a:miter lim="400000"/>
          </a:ln>
        </p:spPr>
        <p:txBody>
          <a:bodyPr lIns="45718" tIns="45718" rIns="45718" bIns="45718">
            <a:spAutoFit/>
          </a:bodyPr>
          <a:lstStyle>
            <a:lvl1pPr algn="ctr">
              <a:defRPr sz="4000" u="sng">
                <a:solidFill>
                  <a:srgbClr val="002060"/>
                </a:solidFill>
                <a:latin typeface="Calibri"/>
                <a:ea typeface="Calibri"/>
                <a:cs typeface="Calibri"/>
                <a:sym typeface="Calibri"/>
              </a:defRPr>
            </a:lvl1pPr>
          </a:lstStyle>
          <a:p>
            <a:pPr lvl="0">
              <a:defRPr sz="1800" u="none">
                <a:solidFill>
                  <a:srgbClr val="000000"/>
                </a:solidFill>
              </a:defRPr>
            </a:pPr>
            <a:r>
              <a:rPr lang="en-US" sz="4000" u="sng" dirty="0"/>
              <a:t>List of practical activities</a:t>
            </a:r>
            <a:endParaRPr sz="4000" u="sng" dirty="0"/>
          </a:p>
        </p:txBody>
      </p:sp>
      <p:sp>
        <p:nvSpPr>
          <p:cNvPr id="134" name="Shape 134"/>
          <p:cNvSpPr/>
          <p:nvPr/>
        </p:nvSpPr>
        <p:spPr>
          <a:xfrm>
            <a:off x="805718" y="1675127"/>
            <a:ext cx="11140861" cy="3323983"/>
          </a:xfrm>
          <a:prstGeom prst="rect">
            <a:avLst/>
          </a:prstGeom>
          <a:ln w="12700">
            <a:miter lim="400000"/>
          </a:ln>
        </p:spPr>
        <p:txBody>
          <a:bodyPr lIns="45718" tIns="45718" rIns="45718" bIns="45718">
            <a:spAutoFit/>
          </a:bodyPr>
          <a:lstStyle/>
          <a:p>
            <a:pPr lvl="0"/>
            <a:r>
              <a:rPr lang="en-US" sz="3000" dirty="0">
                <a:solidFill>
                  <a:srgbClr val="002060"/>
                </a:solidFill>
                <a:latin typeface="Calibri"/>
                <a:ea typeface="Calibri"/>
                <a:cs typeface="Calibri"/>
                <a:sym typeface="Calibri"/>
              </a:rPr>
              <a:t>7</a:t>
            </a:r>
            <a:r>
              <a:rPr sz="3000" dirty="0">
                <a:solidFill>
                  <a:srgbClr val="002060"/>
                </a:solidFill>
                <a:latin typeface="Calibri"/>
                <a:ea typeface="Calibri"/>
                <a:cs typeface="Calibri"/>
                <a:sym typeface="Calibri"/>
              </a:rPr>
              <a:t>.1.1 </a:t>
            </a:r>
            <a:r>
              <a:rPr lang="en-US" sz="3000" dirty="0">
                <a:solidFill>
                  <a:srgbClr val="002060"/>
                </a:solidFill>
                <a:latin typeface="Calibri"/>
                <a:ea typeface="Calibri"/>
                <a:cs typeface="Calibri"/>
                <a:sym typeface="Calibri"/>
              </a:rPr>
              <a:t>Arrange the words and find the names.</a:t>
            </a:r>
            <a:endParaRPr dirty="0">
              <a:solidFill>
                <a:srgbClr val="002060"/>
              </a:solidFill>
              <a:latin typeface="Calibri"/>
              <a:ea typeface="Calibri"/>
              <a:cs typeface="Calibri"/>
              <a:sym typeface="Calibri"/>
            </a:endParaRPr>
          </a:p>
          <a:p>
            <a:pPr lvl="0"/>
            <a:r>
              <a:rPr lang="en-US" sz="3000" dirty="0">
                <a:solidFill>
                  <a:srgbClr val="002060"/>
                </a:solidFill>
                <a:latin typeface="Calibri"/>
                <a:ea typeface="Calibri"/>
                <a:cs typeface="Calibri"/>
                <a:sym typeface="Calibri"/>
              </a:rPr>
              <a:t>7</a:t>
            </a:r>
            <a:r>
              <a:rPr sz="3000" dirty="0">
                <a:solidFill>
                  <a:srgbClr val="002060"/>
                </a:solidFill>
                <a:latin typeface="Calibri"/>
                <a:ea typeface="Calibri"/>
                <a:cs typeface="Calibri"/>
                <a:sym typeface="Calibri"/>
              </a:rPr>
              <a:t>.1.2 </a:t>
            </a:r>
            <a:r>
              <a:rPr lang="en-US" sz="3000" dirty="0">
                <a:solidFill>
                  <a:srgbClr val="002060"/>
                </a:solidFill>
                <a:latin typeface="Calibri"/>
                <a:ea typeface="Calibri"/>
                <a:cs typeface="Calibri"/>
                <a:sym typeface="Calibri"/>
              </a:rPr>
              <a:t>Generate the iron stellar core (Internet game). </a:t>
            </a:r>
          </a:p>
          <a:p>
            <a:pPr lvl="0"/>
            <a:r>
              <a:rPr lang="en-US" sz="3000" dirty="0">
                <a:solidFill>
                  <a:srgbClr val="002060"/>
                </a:solidFill>
                <a:latin typeface="Calibri"/>
                <a:ea typeface="Calibri"/>
                <a:cs typeface="Calibri"/>
                <a:sym typeface="Calibri"/>
              </a:rPr>
              <a:t>7</a:t>
            </a:r>
            <a:r>
              <a:rPr sz="3000" dirty="0">
                <a:solidFill>
                  <a:srgbClr val="002060"/>
                </a:solidFill>
                <a:latin typeface="Calibri"/>
                <a:ea typeface="Calibri"/>
                <a:cs typeface="Calibri"/>
                <a:sym typeface="Calibri"/>
              </a:rPr>
              <a:t>.1.3 </a:t>
            </a:r>
            <a:r>
              <a:rPr lang="en-US" sz="3000" dirty="0">
                <a:solidFill>
                  <a:srgbClr val="002060"/>
                </a:solidFill>
                <a:latin typeface="Calibri"/>
                <a:ea typeface="Calibri"/>
                <a:cs typeface="Calibri"/>
                <a:sym typeface="Calibri"/>
              </a:rPr>
              <a:t>How the elements in stars are created? </a:t>
            </a:r>
            <a:endParaRPr dirty="0">
              <a:solidFill>
                <a:srgbClr val="002060"/>
              </a:solidFill>
              <a:latin typeface="Calibri"/>
              <a:ea typeface="Calibri"/>
              <a:cs typeface="Calibri"/>
              <a:sym typeface="Calibri"/>
            </a:endParaRPr>
          </a:p>
          <a:p>
            <a:pPr lvl="0"/>
            <a:r>
              <a:rPr lang="en-US" sz="3000" dirty="0">
                <a:solidFill>
                  <a:srgbClr val="002060"/>
                </a:solidFill>
                <a:latin typeface="Calibri"/>
                <a:ea typeface="Calibri"/>
                <a:cs typeface="Calibri"/>
                <a:sym typeface="Calibri"/>
              </a:rPr>
              <a:t>7</a:t>
            </a:r>
            <a:r>
              <a:rPr sz="3000" dirty="0">
                <a:solidFill>
                  <a:srgbClr val="002060"/>
                </a:solidFill>
                <a:latin typeface="Calibri"/>
                <a:ea typeface="Calibri"/>
                <a:cs typeface="Calibri"/>
                <a:sym typeface="Calibri"/>
              </a:rPr>
              <a:t>.2.1 </a:t>
            </a:r>
            <a:r>
              <a:rPr lang="en-US" sz="3000" dirty="0">
                <a:solidFill>
                  <a:srgbClr val="002060"/>
                </a:solidFill>
                <a:latin typeface="Calibri"/>
                <a:ea typeface="Calibri"/>
                <a:cs typeface="Calibri"/>
                <a:sym typeface="Calibri"/>
              </a:rPr>
              <a:t>To construct the H-R diagram. </a:t>
            </a:r>
          </a:p>
          <a:p>
            <a:pPr lvl="0"/>
            <a:r>
              <a:rPr lang="en-US" sz="3000" dirty="0">
                <a:solidFill>
                  <a:srgbClr val="002060"/>
                </a:solidFill>
                <a:latin typeface="Calibri"/>
                <a:ea typeface="Calibri"/>
                <a:cs typeface="Calibri"/>
                <a:sym typeface="Calibri"/>
              </a:rPr>
              <a:t>7</a:t>
            </a:r>
            <a:r>
              <a:rPr sz="3000" dirty="0">
                <a:solidFill>
                  <a:srgbClr val="002060"/>
                </a:solidFill>
                <a:latin typeface="Calibri"/>
                <a:ea typeface="Calibri"/>
                <a:cs typeface="Calibri"/>
                <a:sym typeface="Calibri"/>
              </a:rPr>
              <a:t>.2.2 </a:t>
            </a:r>
            <a:r>
              <a:rPr lang="en-US" sz="3000" dirty="0">
                <a:solidFill>
                  <a:srgbClr val="002060"/>
                </a:solidFill>
                <a:latin typeface="Calibri"/>
                <a:ea typeface="Calibri"/>
                <a:cs typeface="Calibri"/>
                <a:sym typeface="Calibri"/>
              </a:rPr>
              <a:t>How big are the stars?</a:t>
            </a:r>
          </a:p>
          <a:p>
            <a:pPr lvl="0"/>
            <a:r>
              <a:rPr lang="en-US" sz="3000" dirty="0">
                <a:solidFill>
                  <a:srgbClr val="002060"/>
                </a:solidFill>
                <a:latin typeface="Calibri"/>
                <a:ea typeface="Calibri"/>
                <a:cs typeface="Calibri"/>
                <a:sym typeface="Calibri"/>
              </a:rPr>
              <a:t>7</a:t>
            </a:r>
            <a:r>
              <a:rPr sz="3000" dirty="0">
                <a:solidFill>
                  <a:srgbClr val="002060"/>
                </a:solidFill>
                <a:latin typeface="Calibri"/>
                <a:ea typeface="Calibri"/>
                <a:cs typeface="Calibri"/>
                <a:sym typeface="Calibri"/>
              </a:rPr>
              <a:t>.3.1 </a:t>
            </a:r>
            <a:r>
              <a:rPr lang="en-US" sz="3000" dirty="0">
                <a:solidFill>
                  <a:srgbClr val="002060"/>
                </a:solidFill>
                <a:latin typeface="Calibri"/>
                <a:ea typeface="Calibri"/>
                <a:cs typeface="Calibri"/>
                <a:sym typeface="Calibri"/>
              </a:rPr>
              <a:t>The path of the Sun through the H-R diagram.</a:t>
            </a:r>
          </a:p>
          <a:p>
            <a:pPr lvl="0"/>
            <a:r>
              <a:rPr sz="3000" dirty="0">
                <a:solidFill>
                  <a:srgbClr val="002060"/>
                </a:solidFill>
                <a:latin typeface="Calibri"/>
                <a:ea typeface="Calibri"/>
                <a:cs typeface="Calibri"/>
                <a:sym typeface="Calibri"/>
              </a:rPr>
              <a:t> </a:t>
            </a:r>
            <a:r>
              <a:rPr lang="en-US" sz="3000" dirty="0">
                <a:solidFill>
                  <a:srgbClr val="002060"/>
                </a:solidFill>
                <a:latin typeface="Calibri"/>
                <a:ea typeface="Calibri"/>
                <a:cs typeface="Calibri"/>
                <a:sym typeface="Calibri"/>
              </a:rPr>
              <a:t>7</a:t>
            </a:r>
            <a:r>
              <a:rPr sz="3000" dirty="0">
                <a:solidFill>
                  <a:srgbClr val="002060"/>
                </a:solidFill>
                <a:latin typeface="Calibri"/>
                <a:ea typeface="Calibri"/>
                <a:cs typeface="Calibri"/>
                <a:sym typeface="Calibri"/>
              </a:rPr>
              <a:t>.4.1. </a:t>
            </a:r>
            <a:r>
              <a:rPr lang="en-US" sz="3000" dirty="0">
                <a:solidFill>
                  <a:srgbClr val="002060"/>
                </a:solidFill>
                <a:latin typeface="Calibri"/>
                <a:ea typeface="Calibri"/>
                <a:cs typeface="Calibri"/>
                <a:sym typeface="Calibri"/>
              </a:rPr>
              <a:t>To track the sunspots. </a:t>
            </a:r>
            <a:endParaRPr sz="3000" dirty="0">
              <a:solidFill>
                <a:srgbClr val="002060"/>
              </a:solidFill>
              <a:latin typeface="Calibri"/>
              <a:ea typeface="Calibri"/>
              <a:cs typeface="Calibri"/>
              <a:sym typeface="Calibri"/>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37"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38"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39" name="Shape 139"/>
          <p:cNvSpPr/>
          <p:nvPr/>
        </p:nvSpPr>
        <p:spPr>
          <a:xfrm>
            <a:off x="261256" y="836615"/>
            <a:ext cx="11685322" cy="1259205"/>
          </a:xfrm>
          <a:prstGeom prst="rect">
            <a:avLst/>
          </a:prstGeom>
          <a:ln w="12700">
            <a:miter lim="400000"/>
          </a:ln>
        </p:spPr>
        <p:txBody>
          <a:bodyPr lIns="45718" tIns="45718" rIns="45718" bIns="45718">
            <a:spAutoFit/>
          </a:bodyPr>
          <a:lstStyle/>
          <a:p>
            <a:r>
              <a:rPr lang="en-US" sz="4400" u="sng" dirty="0">
                <a:solidFill>
                  <a:srgbClr val="44546A"/>
                </a:solidFill>
                <a:latin typeface="Calibri"/>
                <a:ea typeface="Calibri"/>
                <a:cs typeface="Calibri"/>
                <a:sym typeface="Calibri"/>
              </a:rPr>
              <a:t>Activity 7</a:t>
            </a:r>
            <a:r>
              <a:rPr sz="4400" u="sng" dirty="0">
                <a:solidFill>
                  <a:srgbClr val="44546A"/>
                </a:solidFill>
                <a:latin typeface="Calibri"/>
                <a:ea typeface="Calibri"/>
                <a:cs typeface="Calibri"/>
                <a:sym typeface="Calibri"/>
              </a:rPr>
              <a:t>.1.1</a:t>
            </a:r>
            <a:r>
              <a:rPr sz="4400" dirty="0">
                <a:solidFill>
                  <a:srgbClr val="44546A"/>
                </a:solidFill>
                <a:latin typeface="Calibri"/>
                <a:ea typeface="Calibri"/>
                <a:cs typeface="Calibri"/>
                <a:sym typeface="Calibri"/>
              </a:rPr>
              <a:t>: </a:t>
            </a:r>
            <a:r>
              <a:rPr lang="en-US" sz="3800" dirty="0">
                <a:solidFill>
                  <a:srgbClr val="001A4C"/>
                </a:solidFill>
                <a:latin typeface="Calibri"/>
                <a:ea typeface="Calibri"/>
                <a:cs typeface="Calibri"/>
                <a:sym typeface="Calibri"/>
              </a:rPr>
              <a:t>Arrange the words and find the names.</a:t>
            </a:r>
            <a:endParaRPr lang="en-US" sz="3800" dirty="0">
              <a:latin typeface="Calibri"/>
              <a:ea typeface="Calibri"/>
              <a:cs typeface="Calibri"/>
              <a:sym typeface="Calibri"/>
            </a:endParaRPr>
          </a:p>
          <a:p>
            <a:pPr lvl="0"/>
            <a:r>
              <a:rPr lang="en-US" sz="2900" dirty="0">
                <a:solidFill>
                  <a:srgbClr val="EC4131"/>
                </a:solidFill>
                <a:latin typeface="Calibri"/>
                <a:ea typeface="Calibri"/>
                <a:cs typeface="Calibri"/>
                <a:sym typeface="Calibri"/>
              </a:rPr>
              <a:t>Easy and simple</a:t>
            </a:r>
            <a:r>
              <a:rPr sz="2900" dirty="0">
                <a:solidFill>
                  <a:srgbClr val="EC4131"/>
                </a:solidFill>
                <a:latin typeface="Calibri"/>
                <a:ea typeface="Calibri"/>
                <a:cs typeface="Calibri"/>
                <a:sym typeface="Calibri"/>
              </a:rPr>
              <a:t>!</a:t>
            </a:r>
          </a:p>
        </p:txBody>
      </p:sp>
      <p:sp>
        <p:nvSpPr>
          <p:cNvPr id="140" name="Shape 140"/>
          <p:cNvSpPr/>
          <p:nvPr/>
        </p:nvSpPr>
        <p:spPr>
          <a:xfrm>
            <a:off x="249323" y="3095170"/>
            <a:ext cx="11685322" cy="646327"/>
          </a:xfrm>
          <a:prstGeom prst="rect">
            <a:avLst/>
          </a:prstGeom>
          <a:ln w="12700">
            <a:miter lim="400000"/>
          </a:ln>
        </p:spPr>
        <p:txBody>
          <a:bodyPr lIns="45718" tIns="45718" rIns="45718" bIns="45718">
            <a:spAutoFit/>
          </a:bodyPr>
          <a:lstStyle/>
          <a:p>
            <a:pPr lvl="0"/>
            <a:r>
              <a:rPr lang="en-US" sz="3600" dirty="0">
                <a:solidFill>
                  <a:srgbClr val="002060"/>
                </a:solidFill>
                <a:latin typeface="Calibri"/>
                <a:ea typeface="Calibri"/>
                <a:cs typeface="Calibri"/>
                <a:sym typeface="Calibri"/>
              </a:rPr>
              <a:t>Materials: </a:t>
            </a:r>
            <a:r>
              <a:rPr lang="en-US" sz="2500" dirty="0">
                <a:solidFill>
                  <a:srgbClr val="002060"/>
                </a:solidFill>
                <a:latin typeface="Calibri"/>
                <a:ea typeface="Calibri"/>
                <a:cs typeface="Calibri"/>
                <a:sym typeface="Calibri"/>
              </a:rPr>
              <a:t>list of names with scrambled letters </a:t>
            </a:r>
            <a:r>
              <a:rPr sz="2500" dirty="0">
                <a:solidFill>
                  <a:srgbClr val="002060"/>
                </a:solidFill>
                <a:latin typeface="Calibri"/>
                <a:ea typeface="Calibri"/>
                <a:cs typeface="Calibri"/>
                <a:sym typeface="Calibri"/>
              </a:rPr>
              <a:t>(</a:t>
            </a:r>
            <a:r>
              <a:rPr lang="en-US" sz="2500" dirty="0">
                <a:solidFill>
                  <a:srgbClr val="002060"/>
                </a:solidFill>
                <a:latin typeface="Calibri"/>
                <a:ea typeface="Calibri"/>
                <a:cs typeface="Calibri"/>
                <a:sym typeface="Calibri"/>
              </a:rPr>
              <a:t>suppl. 7</a:t>
            </a:r>
            <a:r>
              <a:rPr sz="2500" dirty="0">
                <a:solidFill>
                  <a:srgbClr val="002060"/>
                </a:solidFill>
                <a:latin typeface="Calibri"/>
                <a:ea typeface="Calibri"/>
                <a:cs typeface="Calibri"/>
                <a:sym typeface="Calibri"/>
              </a:rPr>
              <a:t>.1.1).</a:t>
            </a:r>
          </a:p>
        </p:txBody>
      </p:sp>
      <p:sp>
        <p:nvSpPr>
          <p:cNvPr id="141" name="Shape 141"/>
          <p:cNvSpPr/>
          <p:nvPr/>
        </p:nvSpPr>
        <p:spPr>
          <a:xfrm>
            <a:off x="249958" y="3741592"/>
            <a:ext cx="11685322" cy="1415768"/>
          </a:xfrm>
          <a:prstGeom prst="rect">
            <a:avLst/>
          </a:prstGeom>
          <a:ln w="12700">
            <a:miter lim="400000"/>
          </a:ln>
        </p:spPr>
        <p:txBody>
          <a:bodyPr lIns="45718" tIns="45718" rIns="45718" bIns="45718">
            <a:spAutoFit/>
          </a:bodyPr>
          <a:lstStyle/>
          <a:p>
            <a:pPr lvl="0"/>
            <a:r>
              <a:rPr lang="en-US" sz="3600" dirty="0">
                <a:solidFill>
                  <a:srgbClr val="002060"/>
                </a:solidFill>
                <a:latin typeface="Calibri"/>
                <a:ea typeface="Calibri"/>
                <a:cs typeface="Calibri"/>
                <a:sym typeface="Calibri"/>
              </a:rPr>
              <a:t>Procedure: </a:t>
            </a:r>
            <a:r>
              <a:rPr lang="en-US" sz="2500" dirty="0">
                <a:solidFill>
                  <a:srgbClr val="002060"/>
                </a:solidFill>
                <a:latin typeface="Calibri"/>
                <a:ea typeface="Calibri"/>
                <a:cs typeface="Calibri"/>
                <a:sym typeface="Calibri"/>
              </a:rPr>
              <a:t>the students have to find the names and  to compose physically correct sentences with them. For pupils – scrambled answers and the sentences to be composed together with the teacher. The exercise could be given for homework if necessary. </a:t>
            </a:r>
            <a:endParaRPr sz="2500" dirty="0">
              <a:solidFill>
                <a:srgbClr val="002060"/>
              </a:solidFill>
              <a:latin typeface="Calibri"/>
              <a:ea typeface="Calibri"/>
              <a:cs typeface="Calibri"/>
              <a:sym typeface="Calibri"/>
            </a:endParaRPr>
          </a:p>
        </p:txBody>
      </p:sp>
      <p:sp>
        <p:nvSpPr>
          <p:cNvPr id="142" name="Shape 142"/>
          <p:cNvSpPr/>
          <p:nvPr/>
        </p:nvSpPr>
        <p:spPr>
          <a:xfrm>
            <a:off x="249323" y="2467299"/>
            <a:ext cx="11685322" cy="643890"/>
          </a:xfrm>
          <a:prstGeom prst="rect">
            <a:avLst/>
          </a:prstGeom>
          <a:ln w="12700">
            <a:miter lim="400000"/>
          </a:ln>
        </p:spPr>
        <p:txBody>
          <a:bodyPr lIns="45718" tIns="45718" rIns="45718" bIns="45718">
            <a:spAutoFit/>
          </a:bodyPr>
          <a:lstStyle/>
          <a:p>
            <a:pPr lvl="0"/>
            <a:r>
              <a:rPr lang="en-US" sz="3600" dirty="0">
                <a:solidFill>
                  <a:srgbClr val="002060"/>
                </a:solidFill>
                <a:latin typeface="Calibri"/>
                <a:ea typeface="Calibri"/>
                <a:cs typeface="Calibri"/>
                <a:sym typeface="Calibri"/>
              </a:rPr>
              <a:t>Methodical part: </a:t>
            </a:r>
            <a:r>
              <a:rPr lang="en-US" sz="2800" dirty="0">
                <a:solidFill>
                  <a:srgbClr val="002060"/>
                </a:solidFill>
                <a:latin typeface="Calibri"/>
                <a:ea typeface="Calibri"/>
                <a:cs typeface="Calibri"/>
                <a:sym typeface="Calibri"/>
              </a:rPr>
              <a:t>module 7, topic 1</a:t>
            </a:r>
            <a:r>
              <a:rPr sz="2800" dirty="0">
                <a:solidFill>
                  <a:srgbClr val="002060"/>
                </a:solidFill>
                <a:latin typeface="Calibri"/>
                <a:ea typeface="Calibri"/>
                <a:cs typeface="Calibri"/>
                <a:sym typeface="Calibri"/>
              </a:rP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46"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47" name="image2.jpeg"/>
          <p:cNvPicPr/>
          <p:nvPr/>
        </p:nvPicPr>
        <p:blipFill>
          <a:blip r:embed="rId3"/>
          <a:stretch>
            <a:fillRect/>
          </a:stretch>
        </p:blipFill>
        <p:spPr>
          <a:xfrm>
            <a:off x="-6763" y="5799925"/>
            <a:ext cx="12198764" cy="1051903"/>
          </a:xfrm>
          <a:prstGeom prst="rect">
            <a:avLst/>
          </a:prstGeom>
          <a:ln w="12700">
            <a:miter lim="400000"/>
            <a:headEnd/>
            <a:tailEnd/>
          </a:ln>
        </p:spPr>
      </p:pic>
      <p:graphicFrame>
        <p:nvGraphicFramePr>
          <p:cNvPr id="2" name="Table 1"/>
          <p:cNvGraphicFramePr>
            <a:graphicFrameLocks noGrp="1"/>
          </p:cNvGraphicFramePr>
          <p:nvPr/>
        </p:nvGraphicFramePr>
        <p:xfrm>
          <a:off x="2976104" y="1137373"/>
          <a:ext cx="5295900" cy="4239768"/>
        </p:xfrm>
        <a:graphic>
          <a:graphicData uri="http://schemas.openxmlformats.org/drawingml/2006/table">
            <a:tbl>
              <a:tblPr/>
              <a:tblGrid>
                <a:gridCol w="2647950">
                  <a:extLst>
                    <a:ext uri="{9D8B030D-6E8A-4147-A177-3AD203B41FA5}">
                      <a16:colId xmlns:a16="http://schemas.microsoft.com/office/drawing/2014/main" val="20000"/>
                    </a:ext>
                  </a:extLst>
                </a:gridCol>
                <a:gridCol w="2647950">
                  <a:extLst>
                    <a:ext uri="{9D8B030D-6E8A-4147-A177-3AD203B41FA5}">
                      <a16:colId xmlns:a16="http://schemas.microsoft.com/office/drawing/2014/main" val="20001"/>
                    </a:ext>
                  </a:extLst>
                </a:gridCol>
              </a:tblGrid>
              <a:tr h="3232150">
                <a:tc>
                  <a:txBody>
                    <a:bodyPr/>
                    <a:lstStyle/>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drohygen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tionacre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liumhe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onfusi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onir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ergyen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tonopr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netrinuo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parasetion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clenuus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mentele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sropecs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boncar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52"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53" name="image2.jpeg"/>
          <p:cNvPicPr/>
          <p:nvPr/>
        </p:nvPicPr>
        <p:blipFill>
          <a:blip r:embed="rId3"/>
          <a:stretch>
            <a:fillRect/>
          </a:stretch>
        </p:blipFill>
        <p:spPr>
          <a:xfrm>
            <a:off x="-6763" y="5799925"/>
            <a:ext cx="12198764" cy="1051903"/>
          </a:xfrm>
          <a:prstGeom prst="rect">
            <a:avLst/>
          </a:prstGeom>
          <a:ln w="12700">
            <a:miter lim="400000"/>
            <a:headEnd/>
            <a:tailEnd/>
          </a:ln>
        </p:spPr>
      </p:pic>
      <p:graphicFrame>
        <p:nvGraphicFramePr>
          <p:cNvPr id="3" name="Table 2"/>
          <p:cNvGraphicFramePr>
            <a:graphicFrameLocks noGrp="1"/>
          </p:cNvGraphicFramePr>
          <p:nvPr/>
        </p:nvGraphicFramePr>
        <p:xfrm>
          <a:off x="2976102" y="1137373"/>
          <a:ext cx="5295900" cy="4239768"/>
        </p:xfrm>
        <a:graphic>
          <a:graphicData uri="http://schemas.openxmlformats.org/drawingml/2006/table">
            <a:tbl>
              <a:tblPr/>
              <a:tblGrid>
                <a:gridCol w="2647950">
                  <a:extLst>
                    <a:ext uri="{9D8B030D-6E8A-4147-A177-3AD203B41FA5}">
                      <a16:colId xmlns:a16="http://schemas.microsoft.com/office/drawing/2014/main" val="20000"/>
                    </a:ext>
                  </a:extLst>
                </a:gridCol>
                <a:gridCol w="2647950">
                  <a:extLst>
                    <a:ext uri="{9D8B030D-6E8A-4147-A177-3AD203B41FA5}">
                      <a16:colId xmlns:a16="http://schemas.microsoft.com/office/drawing/2014/main" val="20001"/>
                    </a:ext>
                  </a:extLst>
                </a:gridCol>
              </a:tblGrid>
              <a:tr h="3232150">
                <a:tc>
                  <a:txBody>
                    <a:bodyPr/>
                    <a:lstStyle/>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drohygen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tionacre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liumhe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onfusi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onir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ergyen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tonopr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netrinuo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parasetion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clenuus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mentele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sropecs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boncar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hydrogen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helium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fusion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iron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energy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proton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neutrino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separation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nucleus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element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process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carbon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57" name="image1.png"/>
          <p:cNvPicPr/>
          <p:nvPr/>
        </p:nvPicPr>
        <p:blipFill>
          <a:blip r:embed="rId2"/>
          <a:stretch>
            <a:fillRect/>
          </a:stretch>
        </p:blipFill>
        <p:spPr>
          <a:xfrm>
            <a:off x="-6763" y="13049"/>
            <a:ext cx="12198764" cy="1061514"/>
          </a:xfrm>
          <a:prstGeom prst="rect">
            <a:avLst/>
          </a:prstGeom>
          <a:ln w="12700">
            <a:miter lim="400000"/>
            <a:headEnd/>
            <a:tailEnd/>
          </a:ln>
        </p:spPr>
      </p:pic>
      <p:pic>
        <p:nvPicPr>
          <p:cNvPr id="158"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59" name="Shape 159"/>
          <p:cNvSpPr/>
          <p:nvPr/>
        </p:nvSpPr>
        <p:spPr>
          <a:xfrm>
            <a:off x="249958" y="927514"/>
            <a:ext cx="11685322" cy="767080"/>
          </a:xfrm>
          <a:prstGeom prst="rect">
            <a:avLst/>
          </a:prstGeom>
          <a:ln w="12700">
            <a:miter lim="400000"/>
          </a:ln>
        </p:spPr>
        <p:txBody>
          <a:bodyPr lIns="45718" tIns="45718" rIns="45718" bIns="45718">
            <a:spAutoFit/>
          </a:bodyPr>
          <a:lstStyle/>
          <a:p>
            <a:pPr lvl="0"/>
            <a:r>
              <a:rPr lang="en-US" sz="4400" u="sng" dirty="0">
                <a:solidFill>
                  <a:srgbClr val="44546A"/>
                </a:solidFill>
                <a:latin typeface="Calibri"/>
                <a:ea typeface="Calibri"/>
                <a:cs typeface="Calibri"/>
                <a:sym typeface="Calibri"/>
              </a:rPr>
              <a:t>Activity 7</a:t>
            </a:r>
            <a:r>
              <a:rPr sz="4400" u="sng" dirty="0">
                <a:solidFill>
                  <a:srgbClr val="44546A"/>
                </a:solidFill>
                <a:latin typeface="Calibri"/>
                <a:ea typeface="Calibri"/>
                <a:cs typeface="Calibri"/>
                <a:sym typeface="Calibri"/>
              </a:rPr>
              <a:t>.1.2</a:t>
            </a:r>
            <a:r>
              <a:rPr sz="4400" dirty="0">
                <a:solidFill>
                  <a:srgbClr val="44546A"/>
                </a:solidFill>
                <a:latin typeface="Calibri"/>
                <a:ea typeface="Calibri"/>
                <a:cs typeface="Calibri"/>
                <a:sym typeface="Calibri"/>
              </a:rPr>
              <a:t>: </a:t>
            </a:r>
            <a:r>
              <a:rPr lang="en-US" sz="3800" dirty="0">
                <a:solidFill>
                  <a:srgbClr val="001A4C"/>
                </a:solidFill>
                <a:latin typeface="Calibri"/>
                <a:ea typeface="Calibri"/>
                <a:cs typeface="Calibri"/>
                <a:sym typeface="Calibri"/>
              </a:rPr>
              <a:t>Generate the iron stellar core </a:t>
            </a:r>
            <a:endParaRPr sz="3800" dirty="0">
              <a:solidFill>
                <a:srgbClr val="44546A"/>
              </a:solidFill>
              <a:latin typeface="Calibri"/>
              <a:ea typeface="Calibri"/>
              <a:cs typeface="Calibri"/>
              <a:sym typeface="Calibri"/>
            </a:endParaRPr>
          </a:p>
        </p:txBody>
      </p:sp>
      <p:sp>
        <p:nvSpPr>
          <p:cNvPr id="160" name="Shape 160"/>
          <p:cNvSpPr/>
          <p:nvPr/>
        </p:nvSpPr>
        <p:spPr>
          <a:xfrm>
            <a:off x="249958" y="3120479"/>
            <a:ext cx="11685322" cy="553998"/>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Materials: </a:t>
            </a:r>
            <a:r>
              <a:rPr lang="en-US" sz="2600" dirty="0">
                <a:solidFill>
                  <a:srgbClr val="002060"/>
                </a:solidFill>
                <a:latin typeface="Calibri"/>
                <a:ea typeface="Calibri"/>
                <a:cs typeface="Calibri"/>
                <a:sym typeface="Calibri"/>
              </a:rPr>
              <a:t>smartphone or computer with Internet connection </a:t>
            </a:r>
            <a:endParaRPr sz="2600" dirty="0">
              <a:solidFill>
                <a:srgbClr val="002060"/>
              </a:solidFill>
              <a:latin typeface="Calibri"/>
              <a:ea typeface="Calibri"/>
              <a:cs typeface="Calibri"/>
              <a:sym typeface="Calibri"/>
            </a:endParaRPr>
          </a:p>
        </p:txBody>
      </p:sp>
      <p:sp>
        <p:nvSpPr>
          <p:cNvPr id="161" name="Shape 161"/>
          <p:cNvSpPr/>
          <p:nvPr/>
        </p:nvSpPr>
        <p:spPr>
          <a:xfrm>
            <a:off x="249958" y="3995343"/>
            <a:ext cx="11827314" cy="553998"/>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Procedure: </a:t>
            </a:r>
            <a:r>
              <a:rPr sz="2600" u="sng" dirty="0">
                <a:solidFill>
                  <a:srgbClr val="0000FF"/>
                </a:solidFill>
                <a:uFill>
                  <a:solidFill>
                    <a:srgbClr val="0000FF"/>
                  </a:solidFill>
                </a:uFill>
                <a:latin typeface="Calibri"/>
                <a:ea typeface="Calibri"/>
                <a:cs typeface="Calibri"/>
                <a:sym typeface="Calibri"/>
              </a:rPr>
              <a:t>https://dimit.me/Fe26/</a:t>
            </a:r>
            <a:r>
              <a:rPr sz="2600" dirty="0">
                <a:solidFill>
                  <a:srgbClr val="002060"/>
                </a:solidFill>
                <a:latin typeface="Calibri"/>
                <a:ea typeface="Calibri"/>
                <a:cs typeface="Calibri"/>
                <a:sym typeface="Calibri"/>
              </a:rPr>
              <a:t> </a:t>
            </a:r>
            <a:r>
              <a:rPr lang="en-US" sz="2600" dirty="0">
                <a:solidFill>
                  <a:srgbClr val="002060"/>
                </a:solidFill>
                <a:latin typeface="Calibri"/>
                <a:ea typeface="Calibri"/>
                <a:cs typeface="Calibri"/>
                <a:sym typeface="Calibri"/>
              </a:rPr>
              <a:t>Detailed description in module 7, topic 1</a:t>
            </a:r>
            <a:endParaRPr sz="2600" dirty="0">
              <a:solidFill>
                <a:srgbClr val="002060"/>
              </a:solidFill>
              <a:latin typeface="Calibri"/>
              <a:ea typeface="Calibri"/>
              <a:cs typeface="Calibri"/>
              <a:sym typeface="Calibri"/>
            </a:endParaRPr>
          </a:p>
        </p:txBody>
      </p:sp>
      <p:sp>
        <p:nvSpPr>
          <p:cNvPr id="162" name="Shape 162"/>
          <p:cNvSpPr/>
          <p:nvPr/>
        </p:nvSpPr>
        <p:spPr>
          <a:xfrm>
            <a:off x="249959" y="2258093"/>
            <a:ext cx="11685321" cy="553720"/>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Methodical part: </a:t>
            </a:r>
            <a:r>
              <a:rPr lang="en-US" sz="2800" dirty="0">
                <a:solidFill>
                  <a:srgbClr val="002060"/>
                </a:solidFill>
                <a:latin typeface="Calibri"/>
                <a:ea typeface="Calibri"/>
                <a:cs typeface="Calibri"/>
                <a:sym typeface="Calibri"/>
              </a:rPr>
              <a:t>module 7, topic 1. </a:t>
            </a:r>
            <a:endParaRPr sz="2800" dirty="0">
              <a:solidFill>
                <a:srgbClr val="002060"/>
              </a:solidFill>
              <a:latin typeface="Calibri"/>
              <a:ea typeface="Calibri"/>
              <a:cs typeface="Calibri"/>
              <a:sym typeface="Calibri"/>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66"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67" name="image2.jpeg"/>
          <p:cNvPicPr/>
          <p:nvPr/>
        </p:nvPicPr>
        <p:blipFill>
          <a:blip r:embed="rId3"/>
          <a:stretch>
            <a:fillRect/>
          </a:stretch>
        </p:blipFill>
        <p:spPr>
          <a:xfrm>
            <a:off x="-6763" y="5799925"/>
            <a:ext cx="12198764" cy="1051903"/>
          </a:xfrm>
          <a:prstGeom prst="rect">
            <a:avLst/>
          </a:prstGeom>
          <a:ln w="12700">
            <a:miter lim="400000"/>
            <a:headEnd/>
            <a:tailEnd/>
          </a:ln>
        </p:spPr>
      </p:pic>
      <p:pic>
        <p:nvPicPr>
          <p:cNvPr id="168" name="image1.png"/>
          <p:cNvPicPr/>
          <p:nvPr/>
        </p:nvPicPr>
        <p:blipFill>
          <a:blip r:embed="rId2"/>
          <a:stretch>
            <a:fillRect/>
          </a:stretch>
        </p:blipFill>
        <p:spPr>
          <a:xfrm>
            <a:off x="-6763" y="-11875"/>
            <a:ext cx="12198764" cy="1061514"/>
          </a:xfrm>
          <a:prstGeom prst="rect">
            <a:avLst/>
          </a:prstGeom>
          <a:ln w="12700">
            <a:miter lim="400000"/>
            <a:headEnd/>
            <a:tailEnd/>
          </a:ln>
        </p:spPr>
      </p:pic>
      <p:sp>
        <p:nvSpPr>
          <p:cNvPr id="169" name="Shape 169"/>
          <p:cNvSpPr/>
          <p:nvPr/>
        </p:nvSpPr>
        <p:spPr>
          <a:xfrm>
            <a:off x="249958" y="1006400"/>
            <a:ext cx="11685322" cy="677108"/>
          </a:xfrm>
          <a:prstGeom prst="rect">
            <a:avLst/>
          </a:prstGeom>
          <a:ln w="12700">
            <a:miter lim="400000"/>
          </a:ln>
        </p:spPr>
        <p:txBody>
          <a:bodyPr lIns="0" tIns="0" rIns="0" bIns="0">
            <a:spAutoFit/>
          </a:bodyPr>
          <a:lstStyle/>
          <a:p>
            <a:pPr lvl="0"/>
            <a:r>
              <a:rPr lang="en-US" sz="4400" u="sng" dirty="0">
                <a:solidFill>
                  <a:srgbClr val="44546A"/>
                </a:solidFill>
                <a:latin typeface="Calibri"/>
                <a:ea typeface="Calibri"/>
                <a:cs typeface="Calibri"/>
                <a:sym typeface="Calibri"/>
              </a:rPr>
              <a:t>Activity 7</a:t>
            </a:r>
            <a:r>
              <a:rPr sz="4400" u="sng" dirty="0">
                <a:solidFill>
                  <a:srgbClr val="44546A"/>
                </a:solidFill>
                <a:latin typeface="Calibri"/>
                <a:ea typeface="Calibri"/>
                <a:cs typeface="Calibri"/>
                <a:sym typeface="Calibri"/>
              </a:rPr>
              <a:t>.1.3</a:t>
            </a:r>
            <a:r>
              <a:rPr sz="4400" dirty="0">
                <a:solidFill>
                  <a:srgbClr val="44546A"/>
                </a:solidFill>
                <a:latin typeface="Calibri"/>
                <a:ea typeface="Calibri"/>
                <a:cs typeface="Calibri"/>
                <a:sym typeface="Calibri"/>
              </a:rPr>
              <a:t>: </a:t>
            </a:r>
            <a:r>
              <a:rPr lang="en-US" sz="3800" dirty="0">
                <a:solidFill>
                  <a:srgbClr val="44546A"/>
                </a:solidFill>
                <a:latin typeface="Calibri"/>
                <a:ea typeface="Calibri"/>
                <a:cs typeface="Calibri"/>
                <a:sym typeface="Calibri"/>
              </a:rPr>
              <a:t>How the elements in stars are created? </a:t>
            </a:r>
            <a:endParaRPr sz="3800" dirty="0">
              <a:solidFill>
                <a:srgbClr val="44546A"/>
              </a:solidFill>
              <a:latin typeface="Calibri"/>
              <a:ea typeface="Calibri"/>
              <a:cs typeface="Calibri"/>
              <a:sym typeface="Calibri"/>
            </a:endParaRPr>
          </a:p>
        </p:txBody>
      </p:sp>
      <p:sp>
        <p:nvSpPr>
          <p:cNvPr id="170" name="Shape 170"/>
          <p:cNvSpPr/>
          <p:nvPr/>
        </p:nvSpPr>
        <p:spPr>
          <a:xfrm>
            <a:off x="249958" y="3134009"/>
            <a:ext cx="11685322" cy="553998"/>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Materials: </a:t>
            </a:r>
            <a:r>
              <a:rPr lang="en-US" sz="2600" dirty="0">
                <a:solidFill>
                  <a:srgbClr val="002060"/>
                </a:solidFill>
                <a:latin typeface="Calibri"/>
                <a:ea typeface="Calibri"/>
                <a:cs typeface="Calibri"/>
                <a:sym typeface="Calibri"/>
              </a:rPr>
              <a:t>the list is given in module 7, topic 1</a:t>
            </a:r>
            <a:endParaRPr sz="2600" dirty="0">
              <a:solidFill>
                <a:srgbClr val="002060"/>
              </a:solidFill>
              <a:latin typeface="Calibri"/>
              <a:ea typeface="Calibri"/>
              <a:cs typeface="Calibri"/>
              <a:sym typeface="Calibri"/>
            </a:endParaRPr>
          </a:p>
        </p:txBody>
      </p:sp>
      <p:sp>
        <p:nvSpPr>
          <p:cNvPr id="171" name="Shape 171"/>
          <p:cNvSpPr/>
          <p:nvPr/>
        </p:nvSpPr>
        <p:spPr>
          <a:xfrm>
            <a:off x="261257" y="4008873"/>
            <a:ext cx="11827314" cy="553720"/>
          </a:xfrm>
          <a:prstGeom prst="rect">
            <a:avLst/>
          </a:prstGeom>
          <a:ln w="12700">
            <a:miter lim="400000"/>
          </a:ln>
        </p:spPr>
        <p:txBody>
          <a:bodyPr lIns="0" tIns="0" rIns="0" bIns="0">
            <a:spAutoFit/>
          </a:bodyPr>
          <a:lstStyle/>
          <a:p>
            <a:pPr marL="0" marR="0" lvl="0" indent="0" defTabSz="914400" eaLnBrk="1" fontAlgn="auto" latinLnBrk="0" hangingPunct="1">
              <a:lnSpc>
                <a:spcPct val="100000"/>
              </a:lnSpc>
              <a:spcBef>
                <a:spcPts val="0"/>
              </a:spcBef>
              <a:spcAft>
                <a:spcPts val="0"/>
              </a:spcAft>
              <a:buClrTx/>
              <a:buSzTx/>
              <a:buFontTx/>
              <a:buNone/>
              <a:defRPr/>
            </a:pPr>
            <a:r>
              <a:rPr lang="en-US" sz="3600" dirty="0">
                <a:solidFill>
                  <a:srgbClr val="002060"/>
                </a:solidFill>
                <a:latin typeface="Calibri"/>
                <a:ea typeface="Calibri"/>
                <a:cs typeface="Calibri"/>
                <a:sym typeface="Calibri"/>
              </a:rPr>
              <a:t>Procedure: </a:t>
            </a:r>
            <a:r>
              <a:rPr lang="en-US" sz="2600" dirty="0">
                <a:solidFill>
                  <a:srgbClr val="002060"/>
                </a:solidFill>
                <a:latin typeface="Calibri"/>
                <a:ea typeface="Calibri"/>
                <a:cs typeface="Calibri"/>
                <a:sym typeface="Calibri"/>
              </a:rPr>
              <a:t>Detailed description in module 7, topic 1</a:t>
            </a:r>
          </a:p>
        </p:txBody>
      </p:sp>
      <p:sp>
        <p:nvSpPr>
          <p:cNvPr id="172" name="Shape 172"/>
          <p:cNvSpPr/>
          <p:nvPr/>
        </p:nvSpPr>
        <p:spPr>
          <a:xfrm>
            <a:off x="261257" y="2259145"/>
            <a:ext cx="11685321" cy="553998"/>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Methodical part: </a:t>
            </a:r>
            <a:r>
              <a:rPr lang="en-US" sz="2800" dirty="0">
                <a:solidFill>
                  <a:srgbClr val="002060"/>
                </a:solidFill>
                <a:latin typeface="Calibri"/>
                <a:ea typeface="Calibri"/>
                <a:cs typeface="Calibri"/>
                <a:sym typeface="Calibri"/>
              </a:rPr>
              <a:t>module 7, topic 1.</a:t>
            </a:r>
            <a:endParaRPr sz="2800" dirty="0">
              <a:solidFill>
                <a:srgbClr val="002060"/>
              </a:solidFill>
              <a:latin typeface="Calibri"/>
              <a:ea typeface="Calibri"/>
              <a:cs typeface="Calibri"/>
              <a:sym typeface="Calibri"/>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75"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76" name="image2.jpeg"/>
          <p:cNvPicPr/>
          <p:nvPr/>
        </p:nvPicPr>
        <p:blipFill>
          <a:blip r:embed="rId3"/>
          <a:stretch>
            <a:fillRect/>
          </a:stretch>
        </p:blipFill>
        <p:spPr>
          <a:xfrm>
            <a:off x="-6763" y="5803631"/>
            <a:ext cx="12198764" cy="1051902"/>
          </a:xfrm>
          <a:prstGeom prst="rect">
            <a:avLst/>
          </a:prstGeom>
          <a:ln w="12700">
            <a:miter lim="400000"/>
            <a:headEnd/>
            <a:tailEnd/>
          </a:ln>
        </p:spPr>
      </p:pic>
      <p:sp>
        <p:nvSpPr>
          <p:cNvPr id="177" name="Shape 177"/>
          <p:cNvSpPr/>
          <p:nvPr/>
        </p:nvSpPr>
        <p:spPr>
          <a:xfrm>
            <a:off x="253339" y="697830"/>
            <a:ext cx="11685322" cy="4678200"/>
          </a:xfrm>
          <a:prstGeom prst="rect">
            <a:avLst/>
          </a:prstGeom>
          <a:ln w="12700">
            <a:miter lim="400000"/>
          </a:ln>
        </p:spPr>
        <p:txBody>
          <a:bodyPr lIns="45718" tIns="45718" rIns="45718" bIns="45718">
            <a:spAutoFit/>
          </a:bodyPr>
          <a:lstStyle/>
          <a:p>
            <a:pPr lvl="0"/>
            <a:r>
              <a:rPr lang="en-US" sz="4400" u="sng" dirty="0">
                <a:solidFill>
                  <a:srgbClr val="002060"/>
                </a:solidFill>
                <a:latin typeface="Calibri"/>
                <a:ea typeface="Calibri"/>
                <a:cs typeface="Calibri"/>
                <a:sym typeface="Calibri"/>
              </a:rPr>
              <a:t>Activity 7</a:t>
            </a:r>
            <a:r>
              <a:rPr sz="4400" u="sng" dirty="0">
                <a:solidFill>
                  <a:srgbClr val="002060"/>
                </a:solidFill>
                <a:latin typeface="Calibri"/>
                <a:ea typeface="Calibri"/>
                <a:cs typeface="Calibri"/>
                <a:sym typeface="Calibri"/>
              </a:rPr>
              <a:t>.2.1 </a:t>
            </a:r>
            <a:r>
              <a:rPr lang="en-US" sz="3800" u="sng" dirty="0">
                <a:solidFill>
                  <a:srgbClr val="002060"/>
                </a:solidFill>
                <a:latin typeface="Calibri"/>
                <a:ea typeface="Calibri"/>
                <a:cs typeface="Calibri"/>
                <a:sym typeface="Calibri"/>
              </a:rPr>
              <a:t>To construct the H-R diagram. </a:t>
            </a:r>
          </a:p>
          <a:p>
            <a:pPr lvl="0"/>
            <a:endParaRPr lang="en-US" sz="3200" dirty="0">
              <a:solidFill>
                <a:srgbClr val="002060"/>
              </a:solidFill>
              <a:latin typeface="Calibri"/>
              <a:ea typeface="Calibri"/>
              <a:cs typeface="Calibri"/>
              <a:sym typeface="Calibri"/>
            </a:endParaRPr>
          </a:p>
          <a:p>
            <a:pPr lvl="0"/>
            <a:r>
              <a:rPr lang="en-US" sz="3200" dirty="0">
                <a:solidFill>
                  <a:srgbClr val="002060"/>
                </a:solidFill>
                <a:latin typeface="Calibri"/>
                <a:ea typeface="Calibri"/>
                <a:cs typeface="Calibri"/>
                <a:sym typeface="Calibri"/>
              </a:rPr>
              <a:t>Methodical part: </a:t>
            </a:r>
            <a:r>
              <a:rPr lang="en-US" sz="2800" dirty="0">
                <a:solidFill>
                  <a:srgbClr val="002060"/>
                </a:solidFill>
                <a:latin typeface="Calibri"/>
                <a:ea typeface="Calibri"/>
                <a:cs typeface="Calibri"/>
                <a:sym typeface="Calibri"/>
              </a:rPr>
              <a:t>module 7, topic 2. </a:t>
            </a:r>
          </a:p>
          <a:p>
            <a:pPr lvl="0"/>
            <a:endParaRPr sz="2400" dirty="0">
              <a:solidFill>
                <a:srgbClr val="002060"/>
              </a:solidFill>
              <a:latin typeface="Calibri"/>
              <a:ea typeface="Calibri"/>
              <a:cs typeface="Calibri"/>
              <a:sym typeface="Calibri"/>
            </a:endParaRPr>
          </a:p>
          <a:p>
            <a:pPr lvl="0"/>
            <a:r>
              <a:rPr lang="en-US" sz="3200" dirty="0">
                <a:solidFill>
                  <a:srgbClr val="002060"/>
                </a:solidFill>
                <a:latin typeface="Calibri"/>
                <a:ea typeface="Calibri"/>
                <a:cs typeface="Calibri"/>
                <a:sym typeface="Calibri"/>
              </a:rPr>
              <a:t>Purpose: </a:t>
            </a:r>
            <a:r>
              <a:rPr lang="en-US" sz="2600" dirty="0">
                <a:solidFill>
                  <a:srgbClr val="002060"/>
                </a:solidFill>
                <a:latin typeface="Calibri"/>
                <a:ea typeface="Calibri"/>
                <a:cs typeface="Calibri"/>
                <a:sym typeface="Calibri"/>
              </a:rPr>
              <a:t>Students should get an idea for the sizes of stars and the relation between the size, mass and the position on the Hertzsprung-Russell diagram. </a:t>
            </a:r>
          </a:p>
          <a:p>
            <a:pPr lvl="0"/>
            <a:endParaRPr sz="2400" dirty="0">
              <a:solidFill>
                <a:srgbClr val="002060"/>
              </a:solidFill>
              <a:latin typeface="Calibri"/>
              <a:ea typeface="Calibri"/>
              <a:cs typeface="Calibri"/>
              <a:sym typeface="Calibri"/>
            </a:endParaRPr>
          </a:p>
          <a:p>
            <a:pPr lvl="0"/>
            <a:r>
              <a:rPr lang="en-US" sz="3200" dirty="0">
                <a:solidFill>
                  <a:srgbClr val="002060"/>
                </a:solidFill>
                <a:latin typeface="Calibri"/>
                <a:ea typeface="Calibri"/>
                <a:cs typeface="Calibri"/>
                <a:sym typeface="Calibri"/>
              </a:rPr>
              <a:t>Materials: </a:t>
            </a:r>
            <a:r>
              <a:rPr lang="en-US" sz="2600" dirty="0">
                <a:solidFill>
                  <a:srgbClr val="002060"/>
                </a:solidFill>
                <a:latin typeface="Calibri"/>
                <a:ea typeface="Calibri"/>
                <a:cs typeface="Calibri"/>
                <a:sym typeface="Calibri"/>
              </a:rPr>
              <a:t>Plasticine with different colors: red, yellow, blue, white, black; plastic board to work on; the image of the Hertzsprung-Russell diagram from the theoretical part. </a:t>
            </a:r>
            <a:endParaRPr sz="2600" dirty="0">
              <a:solidFill>
                <a:srgbClr val="002060"/>
              </a:solidFill>
              <a:latin typeface="Calibri"/>
              <a:ea typeface="Calibri"/>
              <a:cs typeface="Calibri"/>
              <a:sym typeface="Calibri"/>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80"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81" name="image2.jpeg"/>
          <p:cNvPicPr/>
          <p:nvPr/>
        </p:nvPicPr>
        <p:blipFill>
          <a:blip r:embed="rId3"/>
          <a:stretch>
            <a:fillRect/>
          </a:stretch>
        </p:blipFill>
        <p:spPr>
          <a:xfrm>
            <a:off x="-6763" y="5803631"/>
            <a:ext cx="12198764" cy="1051902"/>
          </a:xfrm>
          <a:prstGeom prst="rect">
            <a:avLst/>
          </a:prstGeom>
          <a:ln w="12700">
            <a:miter lim="400000"/>
            <a:headEnd/>
            <a:tailEnd/>
          </a:ln>
        </p:spPr>
      </p:pic>
      <p:sp>
        <p:nvSpPr>
          <p:cNvPr id="182" name="Shape 182"/>
          <p:cNvSpPr/>
          <p:nvPr/>
        </p:nvSpPr>
        <p:spPr>
          <a:xfrm>
            <a:off x="253339" y="723231"/>
            <a:ext cx="11685322" cy="3877981"/>
          </a:xfrm>
          <a:prstGeom prst="rect">
            <a:avLst/>
          </a:prstGeom>
          <a:ln w="12700">
            <a:miter lim="400000"/>
          </a:ln>
        </p:spPr>
        <p:txBody>
          <a:bodyPr lIns="45718" tIns="45718" rIns="45718" bIns="45718">
            <a:spAutoFit/>
          </a:bodyPr>
          <a:lstStyle/>
          <a:p>
            <a:pPr lvl="0"/>
            <a:r>
              <a:rPr lang="en-US" sz="4400" u="sng" dirty="0">
                <a:solidFill>
                  <a:srgbClr val="002060"/>
                </a:solidFill>
                <a:latin typeface="Calibri"/>
                <a:ea typeface="Calibri"/>
                <a:cs typeface="Calibri"/>
                <a:sym typeface="Calibri"/>
              </a:rPr>
              <a:t>Activity 7</a:t>
            </a:r>
            <a:r>
              <a:rPr sz="4400" u="sng" dirty="0">
                <a:solidFill>
                  <a:srgbClr val="002060"/>
                </a:solidFill>
                <a:latin typeface="Calibri"/>
                <a:ea typeface="Calibri"/>
                <a:cs typeface="Calibri"/>
                <a:sym typeface="Calibri"/>
              </a:rPr>
              <a:t>.2.2. </a:t>
            </a:r>
            <a:r>
              <a:rPr lang="en-US" sz="3800" u="sng" dirty="0">
                <a:solidFill>
                  <a:srgbClr val="002060"/>
                </a:solidFill>
                <a:latin typeface="Calibri"/>
                <a:ea typeface="Calibri"/>
                <a:cs typeface="Calibri"/>
                <a:sym typeface="Calibri"/>
              </a:rPr>
              <a:t>How big are the stars? </a:t>
            </a:r>
          </a:p>
          <a:p>
            <a:pPr lvl="0"/>
            <a:endParaRPr sz="3200" dirty="0">
              <a:solidFill>
                <a:srgbClr val="002060"/>
              </a:solidFill>
              <a:latin typeface="Calibri"/>
              <a:ea typeface="Calibri"/>
              <a:cs typeface="Calibri"/>
              <a:sym typeface="Calibri"/>
            </a:endParaRPr>
          </a:p>
          <a:p>
            <a:pPr lvl="0"/>
            <a:r>
              <a:rPr lang="en-US" sz="3200" dirty="0">
                <a:solidFill>
                  <a:srgbClr val="002060"/>
                </a:solidFill>
                <a:latin typeface="Calibri"/>
                <a:ea typeface="Calibri"/>
                <a:cs typeface="Calibri"/>
                <a:sym typeface="Calibri"/>
              </a:rPr>
              <a:t>Methodical part: </a:t>
            </a:r>
            <a:r>
              <a:rPr lang="en-US" sz="2800" dirty="0">
                <a:solidFill>
                  <a:srgbClr val="002060"/>
                </a:solidFill>
                <a:latin typeface="Calibri"/>
                <a:ea typeface="Calibri"/>
                <a:cs typeface="Calibri"/>
                <a:sym typeface="Calibri"/>
              </a:rPr>
              <a:t>module 7, topic 2. </a:t>
            </a:r>
            <a:endParaRPr sz="2800" dirty="0">
              <a:solidFill>
                <a:srgbClr val="002060"/>
              </a:solidFill>
              <a:latin typeface="Calibri"/>
              <a:ea typeface="Calibri"/>
              <a:cs typeface="Calibri"/>
              <a:sym typeface="Calibri"/>
            </a:endParaRPr>
          </a:p>
          <a:p>
            <a:pPr lvl="0"/>
            <a:endParaRPr sz="2400" dirty="0">
              <a:solidFill>
                <a:srgbClr val="002060"/>
              </a:solidFill>
              <a:latin typeface="Calibri"/>
              <a:ea typeface="Calibri"/>
              <a:cs typeface="Calibri"/>
              <a:sym typeface="Calibri"/>
            </a:endParaRPr>
          </a:p>
          <a:p>
            <a:pPr lvl="0"/>
            <a:r>
              <a:rPr lang="en-US" sz="3200" dirty="0">
                <a:solidFill>
                  <a:srgbClr val="002060"/>
                </a:solidFill>
                <a:latin typeface="Calibri"/>
                <a:ea typeface="Calibri"/>
                <a:cs typeface="Calibri"/>
                <a:sym typeface="Calibri"/>
              </a:rPr>
              <a:t>Purpose: </a:t>
            </a:r>
            <a:r>
              <a:rPr lang="en-US" sz="2600" dirty="0">
                <a:solidFill>
                  <a:srgbClr val="002060"/>
                </a:solidFill>
                <a:latin typeface="Calibri"/>
                <a:ea typeface="Calibri"/>
                <a:cs typeface="Calibri"/>
                <a:sym typeface="Calibri"/>
              </a:rPr>
              <a:t>The students should get an idea about the sizes of stars and understand the relation between mass and radius of stars. </a:t>
            </a:r>
          </a:p>
          <a:p>
            <a:pPr lvl="0"/>
            <a:endParaRPr sz="2500" dirty="0">
              <a:solidFill>
                <a:srgbClr val="002060"/>
              </a:solidFill>
              <a:latin typeface="Calibri"/>
              <a:ea typeface="Calibri"/>
              <a:cs typeface="Calibri"/>
              <a:sym typeface="Calibri"/>
            </a:endParaRPr>
          </a:p>
          <a:p>
            <a:pPr lvl="0"/>
            <a:r>
              <a:rPr lang="en-US" sz="3200" dirty="0">
                <a:solidFill>
                  <a:srgbClr val="002060"/>
                </a:solidFill>
                <a:latin typeface="Calibri"/>
                <a:ea typeface="Calibri"/>
                <a:cs typeface="Calibri"/>
                <a:sym typeface="Calibri"/>
              </a:rPr>
              <a:t>Materials: </a:t>
            </a:r>
            <a:r>
              <a:rPr lang="en-US" sz="2600" dirty="0">
                <a:solidFill>
                  <a:srgbClr val="002060"/>
                </a:solidFill>
                <a:latin typeface="Calibri"/>
                <a:ea typeface="Calibri"/>
                <a:cs typeface="Calibri"/>
                <a:sym typeface="Calibri"/>
              </a:rPr>
              <a:t>Table with data; calculator.  </a:t>
            </a:r>
            <a:endParaRPr sz="2600" dirty="0">
              <a:solidFill>
                <a:srgbClr val="002060"/>
              </a:solidFill>
              <a:latin typeface="Calibri"/>
              <a:ea typeface="Calibri"/>
              <a:cs typeface="Calibri"/>
              <a:sym typeface="Calibri"/>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85"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86" name="image2.jpeg"/>
          <p:cNvPicPr/>
          <p:nvPr/>
        </p:nvPicPr>
        <p:blipFill>
          <a:blip r:embed="rId3"/>
          <a:stretch>
            <a:fillRect/>
          </a:stretch>
        </p:blipFill>
        <p:spPr>
          <a:xfrm>
            <a:off x="-6763" y="5803631"/>
            <a:ext cx="12198764" cy="1051902"/>
          </a:xfrm>
          <a:prstGeom prst="rect">
            <a:avLst/>
          </a:prstGeom>
          <a:ln w="12700">
            <a:miter lim="400000"/>
            <a:headEnd/>
            <a:tailEnd/>
          </a:ln>
        </p:spPr>
      </p:pic>
      <p:sp>
        <p:nvSpPr>
          <p:cNvPr id="187" name="Shape 187"/>
          <p:cNvSpPr/>
          <p:nvPr/>
        </p:nvSpPr>
        <p:spPr>
          <a:xfrm>
            <a:off x="249958" y="812130"/>
            <a:ext cx="11685322" cy="1846655"/>
          </a:xfrm>
          <a:prstGeom prst="rect">
            <a:avLst/>
          </a:prstGeom>
          <a:ln w="12700">
            <a:miter lim="400000"/>
          </a:ln>
        </p:spPr>
        <p:txBody>
          <a:bodyPr lIns="45718" tIns="45718" rIns="45718" bIns="45718">
            <a:spAutoFit/>
          </a:bodyPr>
          <a:lstStyle/>
          <a:p>
            <a:pPr lvl="0"/>
            <a:r>
              <a:rPr lang="en-US" sz="4400" u="sng" dirty="0">
                <a:solidFill>
                  <a:srgbClr val="44546A"/>
                </a:solidFill>
                <a:latin typeface="Calibri"/>
                <a:ea typeface="Calibri"/>
                <a:cs typeface="Calibri"/>
                <a:sym typeface="Calibri"/>
              </a:rPr>
              <a:t>Activity 7</a:t>
            </a:r>
            <a:r>
              <a:rPr sz="4400" u="sng" dirty="0">
                <a:solidFill>
                  <a:srgbClr val="44546A"/>
                </a:solidFill>
                <a:latin typeface="Calibri"/>
                <a:ea typeface="Calibri"/>
                <a:cs typeface="Calibri"/>
                <a:sym typeface="Calibri"/>
              </a:rPr>
              <a:t>.3.1</a:t>
            </a:r>
            <a:r>
              <a:rPr sz="4400" dirty="0">
                <a:solidFill>
                  <a:srgbClr val="44546A"/>
                </a:solidFill>
                <a:latin typeface="Calibri"/>
                <a:ea typeface="Calibri"/>
                <a:cs typeface="Calibri"/>
                <a:sym typeface="Calibri"/>
              </a:rPr>
              <a:t>: </a:t>
            </a:r>
            <a:r>
              <a:rPr lang="en-US" sz="3800" dirty="0">
                <a:solidFill>
                  <a:srgbClr val="44546A"/>
                </a:solidFill>
                <a:latin typeface="Calibri"/>
                <a:ea typeface="Calibri"/>
                <a:cs typeface="Calibri"/>
                <a:sym typeface="Calibri"/>
              </a:rPr>
              <a:t>The path of the Sun through the H-R diagram.</a:t>
            </a:r>
          </a:p>
          <a:p>
            <a:pPr lvl="0"/>
            <a:endParaRPr sz="3200" dirty="0">
              <a:solidFill>
                <a:srgbClr val="44546A"/>
              </a:solidFill>
              <a:latin typeface="Calibri"/>
              <a:ea typeface="Calibri"/>
              <a:cs typeface="Calibri"/>
              <a:sym typeface="Calibri"/>
            </a:endParaRPr>
          </a:p>
        </p:txBody>
      </p:sp>
      <p:sp>
        <p:nvSpPr>
          <p:cNvPr id="188" name="Shape 188"/>
          <p:cNvSpPr/>
          <p:nvPr/>
        </p:nvSpPr>
        <p:spPr>
          <a:xfrm>
            <a:off x="249958" y="4498783"/>
            <a:ext cx="11685322" cy="553998"/>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Materials: </a:t>
            </a:r>
            <a:r>
              <a:rPr lang="en-US" sz="2600" dirty="0">
                <a:solidFill>
                  <a:srgbClr val="002060"/>
                </a:solidFill>
                <a:latin typeface="Calibri"/>
                <a:ea typeface="Calibri"/>
                <a:cs typeface="Calibri"/>
                <a:sym typeface="Calibri"/>
              </a:rPr>
              <a:t>The image of the H-R diagram. </a:t>
            </a:r>
            <a:endParaRPr sz="2600" dirty="0">
              <a:solidFill>
                <a:srgbClr val="002060"/>
              </a:solidFill>
              <a:latin typeface="Calibri"/>
              <a:ea typeface="Calibri"/>
              <a:cs typeface="Calibri"/>
              <a:sym typeface="Calibri"/>
            </a:endParaRPr>
          </a:p>
        </p:txBody>
      </p:sp>
      <p:sp>
        <p:nvSpPr>
          <p:cNvPr id="189" name="Shape 189"/>
          <p:cNvSpPr/>
          <p:nvPr/>
        </p:nvSpPr>
        <p:spPr>
          <a:xfrm>
            <a:off x="249958" y="2281540"/>
            <a:ext cx="11685321" cy="1908215"/>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Methodical part: </a:t>
            </a:r>
            <a:r>
              <a:rPr lang="en-US" sz="2600" dirty="0">
                <a:solidFill>
                  <a:srgbClr val="002060"/>
                </a:solidFill>
                <a:latin typeface="Calibri"/>
                <a:ea typeface="Calibri"/>
                <a:cs typeface="Calibri"/>
                <a:sym typeface="Calibri"/>
              </a:rPr>
              <a:t>module 7, topic 4. </a:t>
            </a:r>
          </a:p>
          <a:p>
            <a:pPr lvl="0"/>
            <a:endParaRPr sz="2600" dirty="0">
              <a:solidFill>
                <a:srgbClr val="002060"/>
              </a:solidFill>
              <a:latin typeface="Calibri"/>
              <a:ea typeface="Calibri"/>
              <a:cs typeface="Calibri"/>
              <a:sym typeface="Calibri"/>
            </a:endParaRPr>
          </a:p>
          <a:p>
            <a:pPr lvl="0"/>
            <a:r>
              <a:rPr lang="en-US" sz="3600" dirty="0">
                <a:solidFill>
                  <a:srgbClr val="002060"/>
                </a:solidFill>
                <a:latin typeface="Calibri"/>
                <a:ea typeface="Calibri"/>
                <a:cs typeface="Calibri"/>
                <a:sym typeface="Calibri"/>
              </a:rPr>
              <a:t>Purpose: </a:t>
            </a:r>
            <a:r>
              <a:rPr lang="en-US" sz="2600" dirty="0">
                <a:solidFill>
                  <a:srgbClr val="002060"/>
                </a:solidFill>
                <a:latin typeface="Calibri"/>
                <a:ea typeface="Calibri"/>
                <a:cs typeface="Calibri"/>
                <a:sym typeface="Calibri"/>
              </a:rPr>
              <a:t>At the end the students should make sense of the evolutionary meaning of the Herzsprung-Russell diagram.</a:t>
            </a:r>
            <a:endParaRPr sz="2600" dirty="0">
              <a:solidFill>
                <a:srgbClr val="002060"/>
              </a:solidFill>
              <a:latin typeface="Calibri"/>
              <a:ea typeface="Calibri"/>
              <a:cs typeface="Calibri"/>
              <a:sym typeface="Calibri"/>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92"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93" name="image2.jpeg"/>
          <p:cNvPicPr/>
          <p:nvPr/>
        </p:nvPicPr>
        <p:blipFill>
          <a:blip r:embed="rId3"/>
          <a:stretch>
            <a:fillRect/>
          </a:stretch>
        </p:blipFill>
        <p:spPr>
          <a:xfrm>
            <a:off x="-6763" y="5803631"/>
            <a:ext cx="12198764" cy="1051902"/>
          </a:xfrm>
          <a:prstGeom prst="rect">
            <a:avLst/>
          </a:prstGeom>
          <a:ln w="12700">
            <a:miter lim="400000"/>
            <a:headEnd/>
            <a:tailEnd/>
          </a:ln>
        </p:spPr>
      </p:pic>
      <p:sp>
        <p:nvSpPr>
          <p:cNvPr id="194" name="Shape 194"/>
          <p:cNvSpPr/>
          <p:nvPr/>
        </p:nvSpPr>
        <p:spPr>
          <a:xfrm>
            <a:off x="249958" y="812130"/>
            <a:ext cx="11685322" cy="767080"/>
          </a:xfrm>
          <a:prstGeom prst="rect">
            <a:avLst/>
          </a:prstGeom>
          <a:ln w="12700">
            <a:miter lim="400000"/>
          </a:ln>
        </p:spPr>
        <p:txBody>
          <a:bodyPr lIns="45718" tIns="45718" rIns="45718" bIns="45718">
            <a:spAutoFit/>
          </a:bodyPr>
          <a:lstStyle/>
          <a:p>
            <a:pPr lvl="0"/>
            <a:r>
              <a:rPr lang="en-US" sz="4400" u="sng" dirty="0">
                <a:solidFill>
                  <a:srgbClr val="44546A"/>
                </a:solidFill>
                <a:latin typeface="Calibri"/>
                <a:ea typeface="Calibri"/>
                <a:cs typeface="Calibri"/>
                <a:sym typeface="Calibri"/>
              </a:rPr>
              <a:t>Activity 7</a:t>
            </a:r>
            <a:r>
              <a:rPr sz="4400" u="sng" dirty="0">
                <a:solidFill>
                  <a:srgbClr val="44546A"/>
                </a:solidFill>
                <a:latin typeface="Calibri"/>
                <a:ea typeface="Calibri"/>
                <a:cs typeface="Calibri"/>
                <a:sym typeface="Calibri"/>
              </a:rPr>
              <a:t>.3.1</a:t>
            </a:r>
            <a:r>
              <a:rPr sz="4400" dirty="0">
                <a:solidFill>
                  <a:srgbClr val="44546A"/>
                </a:solidFill>
                <a:latin typeface="Calibri"/>
                <a:ea typeface="Calibri"/>
                <a:cs typeface="Calibri"/>
                <a:sym typeface="Calibri"/>
              </a:rPr>
              <a:t>: </a:t>
            </a:r>
            <a:r>
              <a:rPr lang="en-US" sz="3200" dirty="0">
                <a:solidFill>
                  <a:srgbClr val="44546A"/>
                </a:solidFill>
                <a:latin typeface="Calibri"/>
                <a:ea typeface="Calibri"/>
                <a:cs typeface="Calibri"/>
                <a:sym typeface="Calibri"/>
              </a:rPr>
              <a:t>Continuation:</a:t>
            </a:r>
            <a:endParaRPr sz="3200" dirty="0">
              <a:solidFill>
                <a:srgbClr val="44546A"/>
              </a:solidFill>
              <a:latin typeface="Calibri"/>
              <a:ea typeface="Calibri"/>
              <a:cs typeface="Calibri"/>
              <a:sym typeface="Calibri"/>
            </a:endParaRPr>
          </a:p>
        </p:txBody>
      </p:sp>
      <p:sp>
        <p:nvSpPr>
          <p:cNvPr id="195" name="Shape 195"/>
          <p:cNvSpPr/>
          <p:nvPr/>
        </p:nvSpPr>
        <p:spPr>
          <a:xfrm>
            <a:off x="378319" y="3198648"/>
            <a:ext cx="11685321" cy="553998"/>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Answer: </a:t>
            </a:r>
            <a:r>
              <a:rPr lang="en-US" sz="2600" dirty="0">
                <a:solidFill>
                  <a:srgbClr val="002060"/>
                </a:solidFill>
                <a:latin typeface="Calibri"/>
                <a:ea typeface="Calibri"/>
                <a:cs typeface="Calibri"/>
                <a:sym typeface="Calibri"/>
              </a:rPr>
              <a:t>the picture on the right.</a:t>
            </a:r>
            <a:r>
              <a:rPr sz="2600" dirty="0">
                <a:solidFill>
                  <a:srgbClr val="002060"/>
                </a:solidFill>
                <a:latin typeface="Calibri"/>
                <a:ea typeface="Calibri"/>
                <a:cs typeface="Calibri"/>
                <a:sym typeface="Calibri"/>
              </a:rPr>
              <a:t>  </a:t>
            </a:r>
          </a:p>
        </p:txBody>
      </p:sp>
      <p:pic>
        <p:nvPicPr>
          <p:cNvPr id="196" name="image4.png"/>
          <p:cNvPicPr/>
          <p:nvPr/>
        </p:nvPicPr>
        <p:blipFill>
          <a:blip r:embed="rId4"/>
          <a:stretch>
            <a:fillRect/>
          </a:stretch>
        </p:blipFill>
        <p:spPr>
          <a:xfrm>
            <a:off x="7315201" y="2330245"/>
            <a:ext cx="2969342" cy="3075869"/>
          </a:xfrm>
          <a:prstGeom prst="rect">
            <a:avLst/>
          </a:prstGeom>
          <a:ln w="12700">
            <a:miter lim="400000"/>
            <a:headEnd/>
            <a:tailEnd/>
          </a:ln>
        </p:spPr>
      </p:pic>
      <p:sp>
        <p:nvSpPr>
          <p:cNvPr id="197" name="Shape 197"/>
          <p:cNvSpPr/>
          <p:nvPr/>
        </p:nvSpPr>
        <p:spPr>
          <a:xfrm>
            <a:off x="307322" y="1571716"/>
            <a:ext cx="11827314" cy="984885"/>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Procedure: </a:t>
            </a:r>
            <a:r>
              <a:rPr lang="en-US" sz="2600" dirty="0">
                <a:solidFill>
                  <a:srgbClr val="002060"/>
                </a:solidFill>
                <a:latin typeface="Calibri"/>
                <a:ea typeface="Calibri"/>
                <a:cs typeface="Calibri"/>
                <a:sym typeface="Calibri"/>
              </a:rPr>
              <a:t>Sketch the evolutionary path of the Sun from its current position to the end of its life on the H-R diagram.</a:t>
            </a:r>
            <a:endParaRPr sz="2600" dirty="0">
              <a:solidFill>
                <a:srgbClr val="002060"/>
              </a:solidFill>
              <a:latin typeface="Calibri"/>
              <a:ea typeface="Calibri"/>
              <a:cs typeface="Calibri"/>
              <a:sym typeface="Calibri"/>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marL="0" marR="0" lvl="0" indent="0" defTabSz="914400" eaLnBrk="1" fontAlgn="auto" latinLnBrk="0" hangingPunct="1">
              <a:lnSpc>
                <a:spcPct val="107000"/>
              </a:lnSpc>
              <a:spcBef>
                <a:spcPts val="800"/>
              </a:spcBef>
              <a:spcAft>
                <a:spcPts val="0"/>
              </a:spcAft>
              <a:buClrTx/>
              <a:buSzTx/>
              <a:buFontTx/>
              <a:buNone/>
              <a:defRPr sz="1800"/>
            </a:pPr>
            <a:r>
              <a:rPr kumimoji="0" sz="900" b="0" i="0" u="none" strike="noStrike" kern="0" cap="none" spc="0" normalizeH="0" baseline="0" noProof="0">
                <a:ln>
                  <a:noFill/>
                </a:ln>
                <a:solidFill>
                  <a:sysClr val="windowText" lastClr="000000"/>
                </a:solidFill>
                <a:effectLst/>
                <a:uLnTx/>
                <a:uFillTx/>
                <a:latin typeface="Verdana" panose="020B0604030504040204"/>
                <a:ea typeface="Verdana" panose="020B0604030504040204"/>
                <a:sym typeface="Verdana" panose="020B0604030504040204"/>
              </a:rPr>
              <a:t>The current publication reflects only the author´s view and neither the Slovak National Agency, nor the European Commission are responsible for any use that may be made of the information it contains.</a:t>
            </a:r>
          </a:p>
        </p:txBody>
      </p:sp>
      <p:pic>
        <p:nvPicPr>
          <p:cNvPr id="60"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61" name="image2.jpeg"/>
          <p:cNvPicPr/>
          <p:nvPr/>
        </p:nvPicPr>
        <p:blipFill>
          <a:blip r:embed="rId3"/>
          <a:stretch>
            <a:fillRect/>
          </a:stretch>
        </p:blipFill>
        <p:spPr>
          <a:xfrm>
            <a:off x="-6763" y="5799925"/>
            <a:ext cx="12198764" cy="1051903"/>
          </a:xfrm>
          <a:prstGeom prst="rect">
            <a:avLst/>
          </a:prstGeom>
          <a:ln w="12700">
            <a:miter lim="400000"/>
            <a:headEnd/>
            <a:tailEnd/>
          </a:ln>
        </p:spPr>
      </p:pic>
      <p:grpSp>
        <p:nvGrpSpPr>
          <p:cNvPr id="66" name="Group 66"/>
          <p:cNvGrpSpPr/>
          <p:nvPr/>
        </p:nvGrpSpPr>
        <p:grpSpPr>
          <a:xfrm>
            <a:off x="1840175" y="3416575"/>
            <a:ext cx="3794181" cy="1768687"/>
            <a:chOff x="0" y="0"/>
            <a:chExt cx="3794179" cy="1768685"/>
          </a:xfrm>
        </p:grpSpPr>
        <p:sp>
          <p:nvSpPr>
            <p:cNvPr id="62" name="Shape 62"/>
            <p:cNvSpPr/>
            <p:nvPr/>
          </p:nvSpPr>
          <p:spPr>
            <a:xfrm>
              <a:off x="-1" y="0"/>
              <a:ext cx="2080590" cy="1768686"/>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ClrTx/>
                <a:buSzTx/>
                <a:buFontTx/>
                <a:buNone/>
                <a:defRPr>
                  <a:solidFill>
                    <a:srgbClr val="FFFFFF"/>
                  </a:solidFill>
                  <a:latin typeface="Calibri"/>
                  <a:ea typeface="Calibri"/>
                  <a:cs typeface="Calibri"/>
                  <a:sym typeface="Calibri"/>
                </a:defRPr>
              </a:pPr>
              <a:endParaRPr kumimoji="0" sz="1800" b="0" i="0" u="none" strike="noStrike" kern="0" cap="none" spc="0" normalizeH="0" baseline="0" noProof="0">
                <a:ln>
                  <a:noFill/>
                </a:ln>
                <a:solidFill>
                  <a:srgbClr val="FFFFFF"/>
                </a:solidFill>
                <a:effectLst/>
                <a:uLnTx/>
                <a:uFillTx/>
                <a:latin typeface="Calibri"/>
                <a:cs typeface="Calibri"/>
                <a:sym typeface="Calibri"/>
              </a:endParaRPr>
            </a:p>
          </p:txBody>
        </p:sp>
        <p:grpSp>
          <p:nvGrpSpPr>
            <p:cNvPr id="65" name="Group 65"/>
            <p:cNvGrpSpPr/>
            <p:nvPr/>
          </p:nvGrpSpPr>
          <p:grpSpPr>
            <a:xfrm>
              <a:off x="86339" y="336123"/>
              <a:ext cx="3707841" cy="1096439"/>
              <a:chOff x="0" y="0"/>
              <a:chExt cx="3707839" cy="1096438"/>
            </a:xfrm>
          </p:grpSpPr>
          <p:sp>
            <p:nvSpPr>
              <p:cNvPr id="63" name="Shape 63"/>
              <p:cNvSpPr/>
              <p:nvPr/>
            </p:nvSpPr>
            <p:spPr>
              <a:xfrm>
                <a:off x="-1" y="-1"/>
                <a:ext cx="3707841" cy="1096440"/>
              </a:xfrm>
              <a:prstGeom prst="rect">
                <a:avLst/>
              </a:prstGeom>
              <a:solidFill>
                <a:srgbClr val="A5A5A5"/>
              </a:solidFill>
              <a:ln w="19050" cap="flat">
                <a:solidFill>
                  <a:srgbClr val="FFFFFF"/>
                </a:solidFill>
                <a:prstDash val="solid"/>
                <a:miter lim="8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ClrTx/>
                  <a:buSzTx/>
                  <a:buFontTx/>
                  <a:buNone/>
                  <a:defRPr>
                    <a:latin typeface="Calibri"/>
                    <a:ea typeface="Calibri"/>
                    <a:cs typeface="Calibri"/>
                    <a:sym typeface="Calibri"/>
                  </a:defRPr>
                </a:pPr>
                <a:endParaRPr kumimoji="0" sz="1800" b="0" i="0" u="none" strike="noStrike" kern="0" cap="none" spc="0" normalizeH="0" baseline="0" noProof="0">
                  <a:ln>
                    <a:noFill/>
                  </a:ln>
                  <a:solidFill>
                    <a:sysClr val="windowText" lastClr="000000"/>
                  </a:solidFill>
                  <a:effectLst/>
                  <a:uLnTx/>
                  <a:uFillTx/>
                  <a:latin typeface="Calibri"/>
                  <a:cs typeface="Calibri"/>
                  <a:sym typeface="Calibri"/>
                </a:endParaRPr>
              </a:p>
            </p:txBody>
          </p:sp>
          <p:sp>
            <p:nvSpPr>
              <p:cNvPr id="64" name="Shape 64"/>
              <p:cNvSpPr/>
              <p:nvPr/>
            </p:nvSpPr>
            <p:spPr>
              <a:xfrm>
                <a:off x="-1" y="223100"/>
                <a:ext cx="3707841" cy="650239"/>
              </a:xfrm>
              <a:prstGeom prst="rect">
                <a:avLst/>
              </a:prstGeom>
              <a:noFill/>
              <a:ln w="12700" cap="flat">
                <a:noFill/>
                <a:miter lim="400000"/>
              </a:ln>
              <a:effectLst/>
            </p:spPr>
            <p:txBody>
              <a:bodyPr wrap="square" lIns="0" tIns="0" rIns="0" bIns="0" numCol="1" anchor="ct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sz="1900" b="1" i="0" u="none" strike="noStrike" kern="0" cap="none" spc="0" normalizeH="0" baseline="0" noProof="0">
                    <a:ln>
                      <a:noFill/>
                    </a:ln>
                    <a:solidFill>
                      <a:srgbClr val="0D0D0D"/>
                    </a:solidFill>
                    <a:effectLst/>
                    <a:uLnTx/>
                    <a:uFillTx/>
                    <a:latin typeface="Calibri"/>
                    <a:ea typeface="Calibri"/>
                    <a:cs typeface="Calibri"/>
                    <a:sym typeface="Calibri"/>
                  </a:rPr>
                  <a:t>4.</a:t>
                </a:r>
                <a:r>
                  <a:rPr kumimoji="0" sz="1900" b="1" i="0" u="none" strike="noStrike" kern="0" cap="none" spc="0" normalizeH="0" baseline="0" noProof="0">
                    <a:ln>
                      <a:noFill/>
                    </a:ln>
                    <a:solidFill>
                      <a:srgbClr val="FFFFFF"/>
                    </a:solidFill>
                    <a:effectLst/>
                    <a:uLnTx/>
                    <a:uFillTx/>
                    <a:latin typeface="Calibri"/>
                    <a:ea typeface="Calibri"/>
                    <a:cs typeface="Calibri"/>
                    <a:sym typeface="Calibri"/>
                  </a:rPr>
                  <a:t> </a:t>
                </a:r>
                <a:r>
                  <a:rPr kumimoji="0" sz="1900" b="1" i="0" u="none" strike="noStrike" kern="0" cap="none" spc="0" normalizeH="0" baseline="0" noProof="0">
                    <a:ln>
                      <a:noFill/>
                    </a:ln>
                    <a:solidFill>
                      <a:sysClr val="windowText" lastClr="000000"/>
                    </a:solidFill>
                    <a:effectLst/>
                    <a:uLnTx/>
                    <a:uFillTx/>
                    <a:latin typeface="Calibri"/>
                    <a:ea typeface="Calibri"/>
                    <a:cs typeface="Calibri"/>
                    <a:sym typeface="Calibri"/>
                  </a:rPr>
                  <a:t>STARS Concept for Astronomy Education Program</a:t>
                </a:r>
              </a:p>
            </p:txBody>
          </p:sp>
        </p:grpSp>
      </p:grpSp>
      <p:grpSp>
        <p:nvGrpSpPr>
          <p:cNvPr id="69" name="Group 69"/>
          <p:cNvGrpSpPr/>
          <p:nvPr/>
        </p:nvGrpSpPr>
        <p:grpSpPr>
          <a:xfrm>
            <a:off x="6207689" y="4142306"/>
            <a:ext cx="3830799" cy="965202"/>
            <a:chOff x="0" y="0"/>
            <a:chExt cx="3830798" cy="965200"/>
          </a:xfrm>
        </p:grpSpPr>
        <p:sp>
          <p:nvSpPr>
            <p:cNvPr id="67" name="Shape 67"/>
            <p:cNvSpPr/>
            <p:nvPr/>
          </p:nvSpPr>
          <p:spPr>
            <a:xfrm>
              <a:off x="0" y="0"/>
              <a:ext cx="1954213" cy="96520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ClrTx/>
                <a:buSzTx/>
                <a:buFontTx/>
                <a:buNone/>
                <a:defRPr sz="1600" b="1">
                  <a:latin typeface="Calibri"/>
                  <a:ea typeface="Calibri"/>
                  <a:cs typeface="Calibri"/>
                  <a:sym typeface="Calibri"/>
                </a:defRPr>
              </a:pPr>
              <a:endParaRPr kumimoji="0" sz="1600" b="1" i="0" u="none" strike="noStrike" kern="0" cap="none" spc="0" normalizeH="0" baseline="0" noProof="0">
                <a:ln>
                  <a:noFill/>
                </a:ln>
                <a:solidFill>
                  <a:sysClr val="windowText" lastClr="000000"/>
                </a:solidFill>
                <a:effectLst/>
                <a:uLnTx/>
                <a:uFillTx/>
                <a:latin typeface="Calibri"/>
                <a:cs typeface="Calibri"/>
                <a:sym typeface="Calibri"/>
              </a:endParaRPr>
            </a:p>
          </p:txBody>
        </p:sp>
        <p:sp>
          <p:nvSpPr>
            <p:cNvPr id="68" name="Shape 68"/>
            <p:cNvSpPr/>
            <p:nvPr/>
          </p:nvSpPr>
          <p:spPr>
            <a:xfrm>
              <a:off x="47117" y="163829"/>
              <a:ext cx="3783682" cy="637539"/>
            </a:xfrm>
            <a:prstGeom prst="rect">
              <a:avLst/>
            </a:prstGeom>
            <a:solidFill>
              <a:srgbClr val="ED7D31"/>
            </a:solidFill>
            <a:ln w="12700" cap="flat">
              <a:solidFill>
                <a:srgbClr val="AD5B24"/>
              </a:solidFill>
              <a:prstDash val="solid"/>
              <a:miter lim="800000"/>
            </a:ln>
            <a:effectLst/>
          </p:spPr>
          <p:txBody>
            <a:bodyPr wrap="square" lIns="0" tIns="0" rIns="0" bIns="0" numCol="1" anchor="ctr">
              <a:spAutoFit/>
            </a:bodyPr>
            <a:lstStyle>
              <a:lvl1pPr>
                <a:defRPr b="1">
                  <a:latin typeface="Calibri"/>
                  <a:ea typeface="Calibri"/>
                  <a:cs typeface="Calibri"/>
                  <a:sym typeface="Calibri"/>
                </a:defRPr>
              </a:lvl1pPr>
            </a:lstStyle>
            <a:p>
              <a:pPr marL="0" marR="0" lvl="0" indent="0" defTabSz="914400" eaLnBrk="1" fontAlgn="auto" latinLnBrk="0" hangingPunct="1">
                <a:lnSpc>
                  <a:spcPct val="100000"/>
                </a:lnSpc>
                <a:spcBef>
                  <a:spcPts val="0"/>
                </a:spcBef>
                <a:spcAft>
                  <a:spcPts val="0"/>
                </a:spcAft>
                <a:buClrTx/>
                <a:buSzTx/>
                <a:buFontTx/>
                <a:buNone/>
                <a:defRPr b="0"/>
              </a:pPr>
              <a:r>
                <a:rPr kumimoji="0" sz="1800" b="1" i="0" u="none" strike="noStrike" kern="0" cap="none" spc="0" normalizeH="0" baseline="0" noProof="0">
                  <a:ln>
                    <a:noFill/>
                  </a:ln>
                  <a:solidFill>
                    <a:sysClr val="windowText" lastClr="000000"/>
                  </a:solidFill>
                  <a:effectLst/>
                  <a:uLnTx/>
                  <a:uFillTx/>
                  <a:latin typeface="Calibri"/>
                  <a:cs typeface="Calibri"/>
                  <a:sym typeface="Calibri"/>
                </a:rPr>
                <a:t>International Conference in Senec 2020</a:t>
              </a:r>
            </a:p>
          </p:txBody>
        </p:sp>
      </p:grpSp>
      <p:grpSp>
        <p:nvGrpSpPr>
          <p:cNvPr id="74" name="Group 74"/>
          <p:cNvGrpSpPr/>
          <p:nvPr/>
        </p:nvGrpSpPr>
        <p:grpSpPr>
          <a:xfrm>
            <a:off x="733988" y="1504453"/>
            <a:ext cx="3602723" cy="1942342"/>
            <a:chOff x="0" y="0"/>
            <a:chExt cx="3602721" cy="1942341"/>
          </a:xfrm>
        </p:grpSpPr>
        <p:sp>
          <p:nvSpPr>
            <p:cNvPr id="70" name="Shape 70"/>
            <p:cNvSpPr/>
            <p:nvPr/>
          </p:nvSpPr>
          <p:spPr>
            <a:xfrm>
              <a:off x="-1" y="-1"/>
              <a:ext cx="3356336" cy="146389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ClrTx/>
                <a:buSzTx/>
                <a:buFontTx/>
                <a:buNone/>
                <a:defRPr sz="1600">
                  <a:latin typeface="Calibri"/>
                  <a:ea typeface="Calibri"/>
                  <a:cs typeface="Calibri"/>
                  <a:sym typeface="Calibri"/>
                </a:defRPr>
              </a:pPr>
              <a:endParaRPr kumimoji="0" sz="1600" b="0" i="0" u="none" strike="noStrike" kern="0" cap="none" spc="0" normalizeH="0" baseline="0" noProof="0">
                <a:ln>
                  <a:noFill/>
                </a:ln>
                <a:solidFill>
                  <a:sysClr val="windowText" lastClr="000000"/>
                </a:solidFill>
                <a:effectLst/>
                <a:uLnTx/>
                <a:uFillTx/>
                <a:latin typeface="Calibri"/>
                <a:cs typeface="Calibri"/>
                <a:sym typeface="Calibri"/>
              </a:endParaRPr>
            </a:p>
          </p:txBody>
        </p:sp>
        <p:grpSp>
          <p:nvGrpSpPr>
            <p:cNvPr id="73" name="Group 73"/>
            <p:cNvGrpSpPr/>
            <p:nvPr/>
          </p:nvGrpSpPr>
          <p:grpSpPr>
            <a:xfrm>
              <a:off x="71459" y="65366"/>
              <a:ext cx="3531263" cy="1876976"/>
              <a:chOff x="0" y="0"/>
              <a:chExt cx="3531261" cy="1876974"/>
            </a:xfrm>
          </p:grpSpPr>
          <p:sp>
            <p:nvSpPr>
              <p:cNvPr id="71" name="Shape 71"/>
              <p:cNvSpPr/>
              <p:nvPr/>
            </p:nvSpPr>
            <p:spPr>
              <a:xfrm>
                <a:off x="-1" y="0"/>
                <a:ext cx="3531263" cy="1876975"/>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ClrTx/>
                  <a:buSzTx/>
                  <a:buFontTx/>
                  <a:buNone/>
                  <a:defRPr>
                    <a:latin typeface="Calibri"/>
                    <a:ea typeface="Calibri"/>
                    <a:cs typeface="Calibri"/>
                    <a:sym typeface="Calibri"/>
                  </a:defRPr>
                </a:pPr>
                <a:endParaRPr kumimoji="0" sz="1800" b="0" i="0" u="none" strike="noStrike" kern="0" cap="none" spc="0" normalizeH="0" baseline="0" noProof="0">
                  <a:ln>
                    <a:noFill/>
                  </a:ln>
                  <a:solidFill>
                    <a:sysClr val="windowText" lastClr="000000"/>
                  </a:solidFill>
                  <a:effectLst/>
                  <a:uLnTx/>
                  <a:uFillTx/>
                  <a:latin typeface="Calibri"/>
                  <a:cs typeface="Calibri"/>
                  <a:sym typeface="Calibri"/>
                </a:endParaRPr>
              </a:p>
            </p:txBody>
          </p:sp>
          <p:sp>
            <p:nvSpPr>
              <p:cNvPr id="72" name="Shape 72"/>
              <p:cNvSpPr/>
              <p:nvPr/>
            </p:nvSpPr>
            <p:spPr>
              <a:xfrm>
                <a:off x="-1" y="333968"/>
                <a:ext cx="3531263" cy="1209039"/>
              </a:xfrm>
              <a:prstGeom prst="rect">
                <a:avLst/>
              </a:prstGeom>
              <a:noFill/>
              <a:ln w="12700" cap="flat">
                <a:noFill/>
                <a:miter lim="400000"/>
              </a:ln>
              <a:effectLst/>
            </p:spPr>
            <p:txBody>
              <a:bodyPr wrap="square" lIns="0" tIns="0" rIns="0" bIns="0" numCol="1" anchor="ct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sz="1900" b="1" i="0" u="none" strike="noStrike" kern="0" cap="none" spc="0" normalizeH="0" baseline="0" noProof="0">
                    <a:ln>
                      <a:noFill/>
                    </a:ln>
                    <a:solidFill>
                      <a:srgbClr val="FFFFFF"/>
                    </a:solidFill>
                    <a:effectLst/>
                    <a:uLnTx/>
                    <a:uFillTx/>
                    <a:latin typeface="Calibri"/>
                    <a:ea typeface="Calibri"/>
                    <a:cs typeface="Calibri"/>
                    <a:sym typeface="Calibri"/>
                  </a:rPr>
                  <a:t>1.</a:t>
                </a:r>
                <a:r>
                  <a:rPr kumimoji="0" sz="1900" b="0" i="0" u="none" strike="noStrike" kern="0" cap="none" spc="0" normalizeH="0" baseline="0" noProof="0">
                    <a:ln>
                      <a:noFill/>
                    </a:ln>
                    <a:solidFill>
                      <a:srgbClr val="FFFFFF"/>
                    </a:solidFill>
                    <a:effectLst/>
                    <a:uLnTx/>
                    <a:uFillTx/>
                    <a:latin typeface="Calibri"/>
                    <a:ea typeface="Calibri"/>
                    <a:cs typeface="Calibri"/>
                    <a:sym typeface="Calibri"/>
                  </a:rPr>
                  <a:t> </a:t>
                </a:r>
                <a:r>
                  <a:rPr kumimoji="0" sz="1900" b="1" i="0" u="none" strike="noStrike" kern="0" cap="none" spc="0" normalizeH="0" baseline="0" noProof="0">
                    <a:ln>
                      <a:noFill/>
                    </a:ln>
                    <a:solidFill>
                      <a:srgbClr val="FFFFFF"/>
                    </a:solidFill>
                    <a:effectLst/>
                    <a:uLnTx/>
                    <a:uFillTx/>
                    <a:latin typeface="Calibri"/>
                    <a:ea typeface="Calibri"/>
                    <a:cs typeface="Calibri"/>
                    <a:sym typeface="Calibri"/>
                  </a:rPr>
                  <a:t>STARS Methodological Handbook for Teachers</a:t>
                </a:r>
                <a:endParaRPr kumimoji="0" sz="1900" b="0" i="0" u="none" strike="noStrike" kern="0" cap="none" spc="0" normalizeH="0" baseline="0" noProof="0">
                  <a:ln>
                    <a:noFill/>
                  </a:ln>
                  <a:solidFill>
                    <a:srgbClr val="FFFFFF"/>
                  </a:solidFill>
                  <a:effectLst/>
                  <a:uLnTx/>
                  <a:uFillTx/>
                  <a:latin typeface="Calibri"/>
                  <a:ea typeface="Calibri"/>
                  <a:cs typeface="Calibri"/>
                  <a:sym typeface="Calibri"/>
                </a:endParaRPr>
              </a:p>
              <a:p>
                <a:pPr marL="0" marR="0" lvl="0" indent="0" defTabSz="914400" eaLnBrk="1" fontAlgn="auto" latinLnBrk="0" hangingPunct="1">
                  <a:lnSpc>
                    <a:spcPct val="100000"/>
                  </a:lnSpc>
                  <a:spcBef>
                    <a:spcPts val="0"/>
                  </a:spcBef>
                  <a:spcAft>
                    <a:spcPts val="0"/>
                  </a:spcAft>
                  <a:buClrTx/>
                  <a:buSzTx/>
                  <a:buFontTx/>
                  <a:buNone/>
                  <a:defRPr/>
                </a:pPr>
                <a:r>
                  <a:rPr kumimoji="0" sz="1900" b="0" i="0" u="none" strike="noStrike" kern="0" cap="none" spc="0" normalizeH="0" baseline="0" noProof="0">
                    <a:ln>
                      <a:noFill/>
                    </a:ln>
                    <a:solidFill>
                      <a:srgbClr val="FFFFFF"/>
                    </a:solidFill>
                    <a:effectLst/>
                    <a:uLnTx/>
                    <a:uFillTx/>
                    <a:latin typeface="Calibri"/>
                    <a:ea typeface="Calibri"/>
                    <a:cs typeface="Calibri"/>
                    <a:sym typeface="Calibri"/>
                  </a:rPr>
                  <a:t>ready-to-use resource for teachers</a:t>
                </a:r>
              </a:p>
            </p:txBody>
          </p:sp>
        </p:grpSp>
      </p:grpSp>
      <p:grpSp>
        <p:nvGrpSpPr>
          <p:cNvPr id="79" name="Group 79"/>
          <p:cNvGrpSpPr/>
          <p:nvPr/>
        </p:nvGrpSpPr>
        <p:grpSpPr>
          <a:xfrm>
            <a:off x="8267469" y="2203843"/>
            <a:ext cx="3640415" cy="1768686"/>
            <a:chOff x="0" y="-1"/>
            <a:chExt cx="3640414" cy="1768684"/>
          </a:xfrm>
        </p:grpSpPr>
        <p:sp>
          <p:nvSpPr>
            <p:cNvPr id="75" name="Shape 75"/>
            <p:cNvSpPr/>
            <p:nvPr/>
          </p:nvSpPr>
          <p:spPr>
            <a:xfrm>
              <a:off x="-1" y="165338"/>
              <a:ext cx="3640416" cy="1438008"/>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ClrTx/>
                <a:buSzTx/>
                <a:buFontTx/>
                <a:buNone/>
                <a:defRPr>
                  <a:solidFill>
                    <a:srgbClr val="FFFFFF"/>
                  </a:solidFill>
                  <a:latin typeface="Calibri"/>
                  <a:ea typeface="Calibri"/>
                  <a:cs typeface="Calibri"/>
                  <a:sym typeface="Calibri"/>
                </a:defRPr>
              </a:pPr>
              <a:endParaRPr kumimoji="0" sz="1800" b="0" i="0" u="none" strike="noStrike" kern="0" cap="none" spc="0" normalizeH="0" baseline="0" noProof="0">
                <a:ln>
                  <a:noFill/>
                </a:ln>
                <a:solidFill>
                  <a:srgbClr val="FFFFFF"/>
                </a:solidFill>
                <a:effectLst/>
                <a:uLnTx/>
                <a:uFillTx/>
                <a:latin typeface="Calibri"/>
                <a:cs typeface="Calibri"/>
                <a:sym typeface="Calibri"/>
              </a:endParaRPr>
            </a:p>
          </p:txBody>
        </p:sp>
        <p:grpSp>
          <p:nvGrpSpPr>
            <p:cNvPr id="78" name="Group 78"/>
            <p:cNvGrpSpPr/>
            <p:nvPr/>
          </p:nvGrpSpPr>
          <p:grpSpPr>
            <a:xfrm>
              <a:off x="70197" y="-2"/>
              <a:ext cx="3500020" cy="1768686"/>
              <a:chOff x="0" y="0"/>
              <a:chExt cx="3500018" cy="1768684"/>
            </a:xfrm>
          </p:grpSpPr>
          <p:sp>
            <p:nvSpPr>
              <p:cNvPr id="76" name="Shape 76"/>
              <p:cNvSpPr/>
              <p:nvPr/>
            </p:nvSpPr>
            <p:spPr>
              <a:xfrm>
                <a:off x="0" y="0"/>
                <a:ext cx="3500019" cy="1768685"/>
              </a:xfrm>
              <a:prstGeom prst="rect">
                <a:avLst/>
              </a:prstGeom>
              <a:gradFill flip="none" rotWithShape="1">
                <a:gsLst>
                  <a:gs pos="0">
                    <a:srgbClr val="FFDB9B"/>
                  </a:gs>
                  <a:gs pos="50000">
                    <a:srgbClr val="FFD58D"/>
                  </a:gs>
                  <a:gs pos="100000">
                    <a:srgbClr val="FFD078"/>
                  </a:gs>
                </a:gsLst>
                <a:lin ang="5400000" scaled="0"/>
              </a:gradFill>
              <a:ln w="6350" cap="flat">
                <a:solidFill>
                  <a:srgbClr val="FFC000"/>
                </a:solidFill>
                <a:prstDash val="solid"/>
                <a:miter lim="8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ClrTx/>
                  <a:buSzTx/>
                  <a:buFontTx/>
                  <a:buNone/>
                  <a:defRPr>
                    <a:latin typeface="Calibri"/>
                    <a:ea typeface="Calibri"/>
                    <a:cs typeface="Calibri"/>
                    <a:sym typeface="Calibri"/>
                  </a:defRPr>
                </a:pPr>
                <a:endParaRPr kumimoji="0" sz="1800" b="0" i="0" u="none" strike="noStrike" kern="0" cap="none" spc="0" normalizeH="0" baseline="0" noProof="0">
                  <a:ln>
                    <a:noFill/>
                  </a:ln>
                  <a:solidFill>
                    <a:sysClr val="windowText" lastClr="000000"/>
                  </a:solidFill>
                  <a:effectLst/>
                  <a:uLnTx/>
                  <a:uFillTx/>
                  <a:latin typeface="Calibri"/>
                  <a:cs typeface="Calibri"/>
                  <a:sym typeface="Calibri"/>
                </a:endParaRPr>
              </a:p>
            </p:txBody>
          </p:sp>
          <p:sp>
            <p:nvSpPr>
              <p:cNvPr id="77" name="Shape 77"/>
              <p:cNvSpPr/>
              <p:nvPr/>
            </p:nvSpPr>
            <p:spPr>
              <a:xfrm>
                <a:off x="0" y="279823"/>
                <a:ext cx="3500019" cy="1209039"/>
              </a:xfrm>
              <a:prstGeom prst="rect">
                <a:avLst/>
              </a:prstGeom>
              <a:noFill/>
              <a:ln w="12700" cap="flat">
                <a:noFill/>
                <a:miter lim="400000"/>
              </a:ln>
              <a:effectLst/>
            </p:spPr>
            <p:txBody>
              <a:bodyPr wrap="square" lIns="0" tIns="0" rIns="0" bIns="0" numCol="1" anchor="ct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sz="1900" b="1" i="0" u="none" strike="noStrike" kern="0" cap="none" spc="0" normalizeH="0" baseline="0" noProof="0">
                    <a:ln>
                      <a:noFill/>
                    </a:ln>
                    <a:solidFill>
                      <a:sysClr val="windowText" lastClr="000000"/>
                    </a:solidFill>
                    <a:effectLst/>
                    <a:uLnTx/>
                    <a:uFillTx/>
                    <a:latin typeface="Calibri"/>
                    <a:ea typeface="Calibri"/>
                    <a:cs typeface="Calibri"/>
                    <a:sym typeface="Calibri"/>
                  </a:rPr>
                  <a:t>3.</a:t>
                </a:r>
                <a:r>
                  <a:rPr kumimoji="0" sz="1900" b="0" i="0" u="none" strike="noStrike" kern="0" cap="none" spc="0" normalizeH="0" baseline="0" noProof="0">
                    <a:ln>
                      <a:noFill/>
                    </a:ln>
                    <a:solidFill>
                      <a:sysClr val="windowText" lastClr="000000"/>
                    </a:solidFill>
                    <a:effectLst/>
                    <a:uLnTx/>
                    <a:uFillTx/>
                    <a:latin typeface="Calibri"/>
                    <a:ea typeface="Calibri"/>
                    <a:cs typeface="Calibri"/>
                    <a:sym typeface="Calibri"/>
                  </a:rPr>
                  <a:t> </a:t>
                </a:r>
                <a:r>
                  <a:rPr kumimoji="0" sz="1900" b="1" i="0" u="none" strike="noStrike" kern="0" cap="none" spc="0" normalizeH="0" baseline="0" noProof="0">
                    <a:ln>
                      <a:noFill/>
                    </a:ln>
                    <a:solidFill>
                      <a:sysClr val="windowText" lastClr="000000"/>
                    </a:solidFill>
                    <a:effectLst/>
                    <a:uLnTx/>
                    <a:uFillTx/>
                    <a:latin typeface="Calibri"/>
                    <a:ea typeface="Calibri"/>
                    <a:cs typeface="Calibri"/>
                    <a:sym typeface="Calibri"/>
                  </a:rPr>
                  <a:t>STARS Online Platform </a:t>
                </a:r>
                <a:r>
                  <a:rPr kumimoji="0" sz="1900" b="0" i="0" u="none" strike="noStrike" kern="0" cap="none" spc="0" normalizeH="0" baseline="0" noProof="0">
                    <a:ln>
                      <a:noFill/>
                    </a:ln>
                    <a:solidFill>
                      <a:sysClr val="windowText" lastClr="000000"/>
                    </a:solidFill>
                    <a:effectLst/>
                    <a:uLnTx/>
                    <a:uFillTx/>
                    <a:latin typeface="Calibri"/>
                    <a:ea typeface="Calibri"/>
                    <a:cs typeface="Calibri"/>
                    <a:sym typeface="Calibri"/>
                  </a:rPr>
                  <a:t>with examples of good practice and opportunities for discussions and exchange</a:t>
                </a:r>
              </a:p>
            </p:txBody>
          </p:sp>
        </p:grpSp>
      </p:grpSp>
      <p:grpSp>
        <p:nvGrpSpPr>
          <p:cNvPr id="84" name="Group 84"/>
          <p:cNvGrpSpPr/>
          <p:nvPr/>
        </p:nvGrpSpPr>
        <p:grpSpPr>
          <a:xfrm>
            <a:off x="4559578" y="1821051"/>
            <a:ext cx="3289668" cy="1856274"/>
            <a:chOff x="0" y="0"/>
            <a:chExt cx="3289667" cy="1856273"/>
          </a:xfrm>
        </p:grpSpPr>
        <p:sp>
          <p:nvSpPr>
            <p:cNvPr id="80" name="Shape 80"/>
            <p:cNvSpPr/>
            <p:nvPr/>
          </p:nvSpPr>
          <p:spPr>
            <a:xfrm>
              <a:off x="41451" y="0"/>
              <a:ext cx="2576601" cy="1329692"/>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ClrTx/>
                <a:buSzTx/>
                <a:buFontTx/>
                <a:buNone/>
                <a:defRPr sz="1600">
                  <a:latin typeface="Calibri"/>
                  <a:ea typeface="Calibri"/>
                  <a:cs typeface="Calibri"/>
                  <a:sym typeface="Calibri"/>
                </a:defRPr>
              </a:pPr>
              <a:endParaRPr kumimoji="0" sz="1600" b="0" i="0" u="none" strike="noStrike" kern="0" cap="none" spc="0" normalizeH="0" baseline="0" noProof="0">
                <a:ln>
                  <a:noFill/>
                </a:ln>
                <a:solidFill>
                  <a:sysClr val="windowText" lastClr="000000"/>
                </a:solidFill>
                <a:effectLst/>
                <a:uLnTx/>
                <a:uFillTx/>
                <a:latin typeface="Calibri"/>
                <a:cs typeface="Calibri"/>
                <a:sym typeface="Calibri"/>
              </a:endParaRPr>
            </a:p>
          </p:txBody>
        </p:sp>
        <p:grpSp>
          <p:nvGrpSpPr>
            <p:cNvPr id="83" name="Group 83"/>
            <p:cNvGrpSpPr/>
            <p:nvPr/>
          </p:nvGrpSpPr>
          <p:grpSpPr>
            <a:xfrm>
              <a:off x="-1" y="73641"/>
              <a:ext cx="3289668" cy="1782633"/>
              <a:chOff x="0" y="0"/>
              <a:chExt cx="3289667" cy="1782632"/>
            </a:xfrm>
          </p:grpSpPr>
          <p:sp>
            <p:nvSpPr>
              <p:cNvPr id="81" name="Shape 81"/>
              <p:cNvSpPr/>
              <p:nvPr/>
            </p:nvSpPr>
            <p:spPr>
              <a:xfrm>
                <a:off x="-1" y="-1"/>
                <a:ext cx="3289669" cy="1782634"/>
              </a:xfrm>
              <a:prstGeom prst="rect">
                <a:avLst/>
              </a:prstGeom>
              <a:gradFill flip="none" rotWithShape="1">
                <a:gsLst>
                  <a:gs pos="0">
                    <a:srgbClr val="80B860"/>
                  </a:gs>
                  <a:gs pos="50000">
                    <a:srgbClr val="6FB242"/>
                  </a:gs>
                  <a:gs pos="100000">
                    <a:srgbClr val="61A236"/>
                  </a:gs>
                </a:gsLst>
                <a:lin ang="5400000" scaled="0"/>
              </a:gradFill>
              <a:ln w="6350" cap="flat">
                <a:solidFill>
                  <a:srgbClr val="5B9BD5"/>
                </a:solidFill>
                <a:prstDash val="solid"/>
                <a:miter lim="800000"/>
              </a:ln>
              <a:effectLst>
                <a:outerShdw blurRad="63500" dist="19050" dir="5400000" rotWithShape="0">
                  <a:srgbClr val="000000">
                    <a:alpha val="63000"/>
                  </a:srgbClr>
                </a:outerShdw>
              </a:effectLst>
            </p:spPr>
            <p:txBody>
              <a:bodyPr wrap="square" lIns="0" tIns="0" rIns="0" bIns="0" numCol="1" anchor="ctr">
                <a:noAutofit/>
              </a:bodyPr>
              <a:lstStyle/>
              <a:p>
                <a:pPr marL="0" marR="0" lvl="0" indent="0" defTabSz="914400" eaLnBrk="1" fontAlgn="auto" latinLnBrk="0" hangingPunct="1">
                  <a:lnSpc>
                    <a:spcPct val="100000"/>
                  </a:lnSpc>
                  <a:spcBef>
                    <a:spcPts val="0"/>
                  </a:spcBef>
                  <a:spcAft>
                    <a:spcPts val="0"/>
                  </a:spcAft>
                  <a:buClrTx/>
                  <a:buSzTx/>
                  <a:buFontTx/>
                  <a:buNone/>
                  <a:defRPr>
                    <a:latin typeface="Calibri"/>
                    <a:ea typeface="Calibri"/>
                    <a:cs typeface="Calibri"/>
                    <a:sym typeface="Calibri"/>
                  </a:defRPr>
                </a:pPr>
                <a:endParaRPr kumimoji="0" sz="1800" b="0" i="0" u="none" strike="noStrike" kern="0" cap="none" spc="0" normalizeH="0" baseline="0" noProof="0">
                  <a:ln>
                    <a:noFill/>
                  </a:ln>
                  <a:solidFill>
                    <a:sysClr val="windowText" lastClr="000000"/>
                  </a:solidFill>
                  <a:effectLst/>
                  <a:uLnTx/>
                  <a:uFillTx/>
                  <a:latin typeface="Calibri"/>
                  <a:cs typeface="Calibri"/>
                  <a:sym typeface="Calibri"/>
                </a:endParaRPr>
              </a:p>
            </p:txBody>
          </p:sp>
          <p:sp>
            <p:nvSpPr>
              <p:cNvPr id="82" name="Shape 82"/>
              <p:cNvSpPr/>
              <p:nvPr/>
            </p:nvSpPr>
            <p:spPr>
              <a:xfrm>
                <a:off x="-1" y="286796"/>
                <a:ext cx="3289669" cy="1209039"/>
              </a:xfrm>
              <a:prstGeom prst="rect">
                <a:avLst/>
              </a:prstGeom>
              <a:noFill/>
              <a:ln w="12700" cap="flat">
                <a:noFill/>
                <a:miter lim="400000"/>
              </a:ln>
              <a:effectLst/>
            </p:spPr>
            <p:txBody>
              <a:bodyPr wrap="square" lIns="0" tIns="0" rIns="0" bIns="0" numCol="1" anchor="ctr">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sz="1900" b="1" i="0" u="none" strike="noStrike" kern="0" cap="none" spc="0" normalizeH="0" baseline="0" noProof="0">
                    <a:ln>
                      <a:noFill/>
                    </a:ln>
                    <a:solidFill>
                      <a:srgbClr val="040404"/>
                    </a:solidFill>
                    <a:effectLst/>
                    <a:uLnTx/>
                    <a:uFillTx/>
                    <a:latin typeface="Calibri"/>
                    <a:ea typeface="Calibri"/>
                    <a:cs typeface="Calibri"/>
                    <a:sym typeface="Calibri"/>
                  </a:rPr>
                  <a:t>2.</a:t>
                </a:r>
                <a:r>
                  <a:rPr kumimoji="0" sz="1900" b="0" i="0" u="none" strike="noStrike" kern="0" cap="none" spc="0" normalizeH="0" baseline="0" noProof="0">
                    <a:ln>
                      <a:noFill/>
                    </a:ln>
                    <a:solidFill>
                      <a:srgbClr val="040404"/>
                    </a:solidFill>
                    <a:effectLst/>
                    <a:uLnTx/>
                    <a:uFillTx/>
                    <a:latin typeface="Calibri"/>
                    <a:ea typeface="Calibri"/>
                    <a:cs typeface="Calibri"/>
                    <a:sym typeface="Calibri"/>
                  </a:rPr>
                  <a:t> </a:t>
                </a:r>
                <a:r>
                  <a:rPr kumimoji="0" sz="1900" b="1" i="0" u="none" strike="noStrike" kern="0" cap="none" spc="0" normalizeH="0" baseline="0" noProof="0">
                    <a:ln>
                      <a:noFill/>
                    </a:ln>
                    <a:solidFill>
                      <a:sysClr val="windowText" lastClr="000000"/>
                    </a:solidFill>
                    <a:effectLst/>
                    <a:uLnTx/>
                    <a:uFillTx/>
                    <a:latin typeface="Calibri"/>
                    <a:ea typeface="Calibri"/>
                    <a:cs typeface="Calibri"/>
                    <a:sym typeface="Calibri"/>
                  </a:rPr>
                  <a:t>STARS Training Program for Teachers</a:t>
                </a:r>
                <a:endParaRPr kumimoji="0" sz="1900" b="0" i="0" u="none" strike="noStrike" kern="0" cap="none" spc="0" normalizeH="0" baseline="0" noProof="0">
                  <a:ln>
                    <a:noFill/>
                  </a:ln>
                  <a:solidFill>
                    <a:srgbClr val="FFFFFF"/>
                  </a:solidFill>
                  <a:effectLst/>
                  <a:uLnTx/>
                  <a:uFillTx/>
                  <a:latin typeface="Calibri"/>
                  <a:ea typeface="Calibri"/>
                  <a:cs typeface="Calibri"/>
                  <a:sym typeface="Calibri"/>
                </a:endParaRPr>
              </a:p>
              <a:p>
                <a:pPr marL="0" marR="0" lvl="0" indent="0" defTabSz="914400" eaLnBrk="1" fontAlgn="auto" latinLnBrk="0" hangingPunct="1">
                  <a:lnSpc>
                    <a:spcPct val="100000"/>
                  </a:lnSpc>
                  <a:spcBef>
                    <a:spcPts val="0"/>
                  </a:spcBef>
                  <a:spcAft>
                    <a:spcPts val="0"/>
                  </a:spcAft>
                  <a:buClrTx/>
                  <a:buSzTx/>
                  <a:buFontTx/>
                  <a:buNone/>
                  <a:defRPr/>
                </a:pPr>
                <a:r>
                  <a:rPr kumimoji="0" sz="1900" b="0" i="0" u="none" strike="noStrike" kern="0" cap="none" spc="0" normalizeH="0" baseline="0" noProof="0">
                    <a:ln>
                      <a:noFill/>
                    </a:ln>
                    <a:solidFill>
                      <a:sysClr val="windowText" lastClr="000000"/>
                    </a:solidFill>
                    <a:effectLst/>
                    <a:uLnTx/>
                    <a:uFillTx/>
                    <a:latin typeface="Calibri"/>
                    <a:ea typeface="Calibri"/>
                    <a:cs typeface="Calibri"/>
                    <a:sym typeface="Calibri"/>
                  </a:rPr>
                  <a:t>innovative and comprehensive approach</a:t>
                </a:r>
              </a:p>
            </p:txBody>
          </p:sp>
        </p:grpSp>
      </p:grpSp>
      <p:sp>
        <p:nvSpPr>
          <p:cNvPr id="85" name="Shape 85"/>
          <p:cNvSpPr/>
          <p:nvPr/>
        </p:nvSpPr>
        <p:spPr>
          <a:xfrm>
            <a:off x="642284" y="798515"/>
            <a:ext cx="11685321" cy="739139"/>
          </a:xfrm>
          <a:prstGeom prst="rect">
            <a:avLst/>
          </a:prstGeom>
          <a:ln w="12700">
            <a:miter lim="400000"/>
          </a:ln>
        </p:spPr>
        <p:txBody>
          <a:bodyPr lIns="45718" tIns="45718" rIns="45718" bIns="45718">
            <a:spAutoFit/>
          </a:bodyPr>
          <a:lstStyle>
            <a:lvl1pPr>
              <a:defRPr sz="4400" u="sng">
                <a:solidFill>
                  <a:srgbClr val="002060"/>
                </a:solidFill>
                <a:latin typeface="Calibri"/>
                <a:ea typeface="Calibri"/>
                <a:cs typeface="Calibri"/>
                <a:sym typeface="Calibri"/>
              </a:defRPr>
            </a:lvl1pPr>
          </a:lstStyle>
          <a:p>
            <a:pPr marL="0" marR="0" lvl="0" indent="0" defTabSz="914400" eaLnBrk="1" fontAlgn="auto" latinLnBrk="0" hangingPunct="1">
              <a:lnSpc>
                <a:spcPct val="100000"/>
              </a:lnSpc>
              <a:spcBef>
                <a:spcPts val="0"/>
              </a:spcBef>
              <a:spcAft>
                <a:spcPts val="0"/>
              </a:spcAft>
              <a:buClrTx/>
              <a:buSzTx/>
              <a:buFontTx/>
              <a:buNone/>
              <a:defRPr sz="1800" u="none">
                <a:solidFill>
                  <a:srgbClr val="000000"/>
                </a:solidFill>
              </a:defRPr>
            </a:pPr>
            <a:r>
              <a:rPr kumimoji="0" sz="4400" b="0" i="0" u="sng" strike="noStrike" kern="0" cap="none" spc="0" normalizeH="0" baseline="0" noProof="0">
                <a:ln>
                  <a:noFill/>
                </a:ln>
                <a:solidFill>
                  <a:srgbClr val="002060"/>
                </a:solidFill>
                <a:effectLst/>
                <a:uLnTx/>
                <a:uFillTx/>
                <a:latin typeface="Calibri"/>
                <a:cs typeface="Calibri"/>
                <a:sym typeface="Calibri"/>
              </a:rPr>
              <a:t>STARS project intro</a:t>
            </a:r>
          </a:p>
        </p:txBody>
      </p:sp>
      <p:sp>
        <p:nvSpPr>
          <p:cNvPr id="86" name="Shape 86"/>
          <p:cNvSpPr/>
          <p:nvPr/>
        </p:nvSpPr>
        <p:spPr>
          <a:xfrm>
            <a:off x="982535" y="4775277"/>
            <a:ext cx="3356331" cy="561339"/>
          </a:xfrm>
          <a:prstGeom prst="rect">
            <a:avLst/>
          </a:prstGeom>
          <a:ln w="12700">
            <a:miter lim="400000"/>
          </a:ln>
        </p:spPr>
        <p:txBody>
          <a:bodyPr wrap="none" lIns="45718" tIns="45718" rIns="45718" bIns="45718">
            <a:spAutoFit/>
          </a:bodyPr>
          <a:lstStyle>
            <a:lvl1pPr>
              <a:defRPr sz="3200">
                <a:latin typeface="Calibri"/>
                <a:ea typeface="Calibri"/>
                <a:cs typeface="Calibri"/>
                <a:sym typeface="Calibri"/>
                <a:hlinkClick r:id="" action="ppaction://noaction"/>
              </a:defRPr>
            </a:lvl1pPr>
          </a:lstStyle>
          <a:p>
            <a:pPr marL="0" marR="0" lvl="0" indent="0" defTabSz="914400" eaLnBrk="1" fontAlgn="auto" latinLnBrk="0" hangingPunct="1">
              <a:lnSpc>
                <a:spcPct val="100000"/>
              </a:lnSpc>
              <a:spcBef>
                <a:spcPts val="0"/>
              </a:spcBef>
              <a:spcAft>
                <a:spcPts val="0"/>
              </a:spcAft>
              <a:buClrTx/>
              <a:buSzTx/>
              <a:buFontTx/>
              <a:buNone/>
              <a:defRPr sz="1800"/>
            </a:pPr>
            <a:r>
              <a:rPr kumimoji="0" sz="3200" b="0" i="0" u="none" strike="noStrike" kern="0" cap="none" spc="0" normalizeH="0" baseline="0" noProof="0">
                <a:ln>
                  <a:noFill/>
                </a:ln>
                <a:solidFill>
                  <a:sysClr val="windowText" lastClr="000000"/>
                </a:solidFill>
                <a:effectLst/>
                <a:uLnTx/>
                <a:uFillTx/>
                <a:latin typeface="Calibri"/>
                <a:cs typeface="Calibri"/>
                <a:sym typeface="Calibri"/>
                <a:hlinkClick r:id="rId4"/>
              </a:rPr>
              <a:t>project-stars.com</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00"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201" name="image2.jpeg"/>
          <p:cNvPicPr/>
          <p:nvPr/>
        </p:nvPicPr>
        <p:blipFill>
          <a:blip r:embed="rId3"/>
          <a:stretch>
            <a:fillRect/>
          </a:stretch>
        </p:blipFill>
        <p:spPr>
          <a:xfrm>
            <a:off x="-6763" y="5803631"/>
            <a:ext cx="12198764" cy="1051902"/>
          </a:xfrm>
          <a:prstGeom prst="rect">
            <a:avLst/>
          </a:prstGeom>
          <a:ln w="12700">
            <a:miter lim="400000"/>
            <a:headEnd/>
            <a:tailEnd/>
          </a:ln>
        </p:spPr>
      </p:pic>
      <p:sp>
        <p:nvSpPr>
          <p:cNvPr id="202" name="Shape 202"/>
          <p:cNvSpPr/>
          <p:nvPr/>
        </p:nvSpPr>
        <p:spPr>
          <a:xfrm>
            <a:off x="249958" y="812130"/>
            <a:ext cx="11685322" cy="767080"/>
          </a:xfrm>
          <a:prstGeom prst="rect">
            <a:avLst/>
          </a:prstGeom>
          <a:ln w="12700">
            <a:miter lim="400000"/>
          </a:ln>
        </p:spPr>
        <p:txBody>
          <a:bodyPr lIns="45718" tIns="45718" rIns="45718" bIns="45718">
            <a:spAutoFit/>
          </a:bodyPr>
          <a:lstStyle/>
          <a:p>
            <a:pPr lvl="0"/>
            <a:r>
              <a:rPr lang="en-US" sz="4400" u="sng" dirty="0">
                <a:solidFill>
                  <a:srgbClr val="002060"/>
                </a:solidFill>
                <a:latin typeface="Calibri"/>
                <a:ea typeface="Calibri"/>
                <a:cs typeface="Calibri"/>
                <a:sym typeface="Calibri"/>
              </a:rPr>
              <a:t>Activity 7</a:t>
            </a:r>
            <a:r>
              <a:rPr sz="4400" u="sng" dirty="0">
                <a:solidFill>
                  <a:srgbClr val="002060"/>
                </a:solidFill>
                <a:latin typeface="Calibri"/>
                <a:ea typeface="Calibri"/>
                <a:cs typeface="Calibri"/>
                <a:sym typeface="Calibri"/>
              </a:rPr>
              <a:t>.3.1</a:t>
            </a:r>
            <a:r>
              <a:rPr sz="4400" dirty="0">
                <a:solidFill>
                  <a:srgbClr val="002060"/>
                </a:solidFill>
                <a:latin typeface="Calibri"/>
                <a:ea typeface="Calibri"/>
                <a:cs typeface="Calibri"/>
                <a:sym typeface="Calibri"/>
              </a:rPr>
              <a:t>: </a:t>
            </a:r>
            <a:r>
              <a:rPr lang="en-US" sz="3200" dirty="0">
                <a:solidFill>
                  <a:srgbClr val="002060"/>
                </a:solidFill>
                <a:latin typeface="Calibri"/>
                <a:ea typeface="Calibri"/>
                <a:cs typeface="Calibri"/>
                <a:sym typeface="Calibri"/>
              </a:rPr>
              <a:t>Continuation:</a:t>
            </a:r>
            <a:r>
              <a:rPr lang="en-US" sz="4400" dirty="0">
                <a:solidFill>
                  <a:srgbClr val="002060"/>
                </a:solidFill>
                <a:latin typeface="Calibri"/>
                <a:ea typeface="Calibri"/>
                <a:cs typeface="Calibri"/>
                <a:sym typeface="Calibri"/>
              </a:rPr>
              <a:t> </a:t>
            </a:r>
            <a:endParaRPr sz="3200" dirty="0">
              <a:solidFill>
                <a:srgbClr val="002060"/>
              </a:solidFill>
              <a:latin typeface="Calibri"/>
              <a:ea typeface="Calibri"/>
              <a:cs typeface="Calibri"/>
              <a:sym typeface="Calibri"/>
            </a:endParaRPr>
          </a:p>
        </p:txBody>
      </p:sp>
      <p:sp>
        <p:nvSpPr>
          <p:cNvPr id="203" name="Shape 203"/>
          <p:cNvSpPr/>
          <p:nvPr/>
        </p:nvSpPr>
        <p:spPr>
          <a:xfrm>
            <a:off x="306652" y="1521156"/>
            <a:ext cx="11685322" cy="3785235"/>
          </a:xfrm>
          <a:prstGeom prst="rect">
            <a:avLst/>
          </a:prstGeom>
          <a:ln w="12700">
            <a:miter lim="400000"/>
          </a:ln>
        </p:spPr>
        <p:txBody>
          <a:bodyPr lIns="0" tIns="0" rIns="0" bIns="0">
            <a:spAutoFit/>
          </a:bodyPr>
          <a:lstStyle/>
          <a:p>
            <a:pPr lvl="0"/>
            <a:r>
              <a:rPr lang="en-US" sz="3600" dirty="0">
                <a:solidFill>
                  <a:srgbClr val="002060"/>
                </a:solidFill>
                <a:latin typeface="Calibri"/>
                <a:ea typeface="Calibri"/>
                <a:cs typeface="Calibri"/>
                <a:sym typeface="Calibri"/>
              </a:rPr>
              <a:t>Questions</a:t>
            </a:r>
            <a:r>
              <a:rPr sz="3600" dirty="0">
                <a:solidFill>
                  <a:srgbClr val="002060"/>
                </a:solidFill>
                <a:latin typeface="Calibri"/>
                <a:ea typeface="Calibri"/>
                <a:cs typeface="Calibri"/>
                <a:sym typeface="Calibri"/>
              </a:rPr>
              <a:t>:</a:t>
            </a:r>
            <a:endParaRPr dirty="0">
              <a:latin typeface="Calibri"/>
              <a:ea typeface="Calibri"/>
              <a:cs typeface="Calibri"/>
              <a:sym typeface="Calibri"/>
            </a:endParaRPr>
          </a:p>
          <a:p>
            <a:pPr lvl="0"/>
            <a:r>
              <a:rPr sz="2800" dirty="0">
                <a:solidFill>
                  <a:srgbClr val="002060"/>
                </a:solidFill>
                <a:latin typeface="Calibri"/>
                <a:ea typeface="Calibri"/>
                <a:cs typeface="Calibri"/>
                <a:sym typeface="Calibri"/>
              </a:rPr>
              <a:t>1. </a:t>
            </a:r>
            <a:r>
              <a:rPr lang="en-US" sz="2800" dirty="0">
                <a:solidFill>
                  <a:srgbClr val="002060"/>
                </a:solidFill>
                <a:latin typeface="Calibri"/>
                <a:ea typeface="Calibri"/>
                <a:cs typeface="Calibri"/>
                <a:sym typeface="Calibri"/>
              </a:rPr>
              <a:t>Will the Sun become a neutron star at the end of its life? Why? </a:t>
            </a:r>
            <a:endParaRPr dirty="0">
              <a:latin typeface="Calibri"/>
              <a:ea typeface="Calibri"/>
              <a:cs typeface="Calibri"/>
              <a:sym typeface="Calibri"/>
            </a:endParaRPr>
          </a:p>
          <a:p>
            <a:pPr lvl="0"/>
            <a:r>
              <a:rPr sz="2600" dirty="0">
                <a:solidFill>
                  <a:srgbClr val="002060"/>
                </a:solidFill>
                <a:latin typeface="Calibri"/>
                <a:ea typeface="Calibri"/>
                <a:cs typeface="Calibri"/>
                <a:sym typeface="Calibri"/>
              </a:rPr>
              <a:t>[</a:t>
            </a:r>
            <a:r>
              <a:rPr lang="en-US" sz="2600" dirty="0">
                <a:solidFill>
                  <a:srgbClr val="002060"/>
                </a:solidFill>
                <a:latin typeface="Calibri"/>
                <a:ea typeface="Calibri"/>
                <a:cs typeface="Calibri"/>
                <a:sym typeface="Calibri"/>
              </a:rPr>
              <a:t>Answer: The Sun would not become a neutron star because its mass is not enough.</a:t>
            </a:r>
            <a:r>
              <a:rPr sz="2600" dirty="0">
                <a:solidFill>
                  <a:srgbClr val="002060"/>
                </a:solidFill>
                <a:latin typeface="Calibri"/>
                <a:ea typeface="Calibri"/>
                <a:cs typeface="Calibri"/>
                <a:sym typeface="Calibri"/>
              </a:rPr>
              <a:t>]</a:t>
            </a:r>
            <a:endParaRPr sz="2600" dirty="0">
              <a:latin typeface="Calibri"/>
              <a:ea typeface="Calibri"/>
              <a:cs typeface="Calibri"/>
              <a:sym typeface="Calibri"/>
            </a:endParaRPr>
          </a:p>
          <a:p>
            <a:pPr lvl="0"/>
            <a:endParaRPr sz="2400" dirty="0">
              <a:solidFill>
                <a:srgbClr val="002060"/>
              </a:solidFill>
              <a:latin typeface="Calibri"/>
              <a:ea typeface="Calibri"/>
              <a:cs typeface="Calibri"/>
              <a:sym typeface="Calibri"/>
            </a:endParaRPr>
          </a:p>
          <a:p>
            <a:pPr lvl="0"/>
            <a:r>
              <a:rPr sz="2800" dirty="0">
                <a:solidFill>
                  <a:srgbClr val="002060"/>
                </a:solidFill>
                <a:latin typeface="Calibri"/>
                <a:ea typeface="Calibri"/>
                <a:cs typeface="Calibri"/>
                <a:sym typeface="Calibri"/>
              </a:rPr>
              <a:t>2.</a:t>
            </a:r>
            <a:r>
              <a:rPr lang="en-US" sz="2800" dirty="0">
                <a:solidFill>
                  <a:srgbClr val="002060"/>
                </a:solidFill>
                <a:latin typeface="Calibri"/>
                <a:ea typeface="Calibri"/>
                <a:cs typeface="Calibri"/>
                <a:sym typeface="Calibri"/>
              </a:rPr>
              <a:t> When does a star end its life like a black hole?</a:t>
            </a:r>
            <a:endParaRPr dirty="0">
              <a:latin typeface="Calibri"/>
              <a:ea typeface="Calibri"/>
              <a:cs typeface="Calibri"/>
              <a:sym typeface="Calibri"/>
            </a:endParaRPr>
          </a:p>
          <a:p>
            <a:pPr lvl="0"/>
            <a:r>
              <a:rPr sz="2600" dirty="0">
                <a:solidFill>
                  <a:srgbClr val="002060"/>
                </a:solidFill>
                <a:latin typeface="Calibri"/>
                <a:ea typeface="Calibri"/>
                <a:cs typeface="Calibri"/>
                <a:sym typeface="Calibri"/>
              </a:rPr>
              <a:t>[</a:t>
            </a:r>
            <a:r>
              <a:rPr lang="en-US" sz="2600" dirty="0">
                <a:solidFill>
                  <a:srgbClr val="002060"/>
                </a:solidFill>
                <a:latin typeface="Calibri"/>
                <a:ea typeface="Calibri"/>
                <a:cs typeface="Calibri"/>
                <a:sym typeface="Calibri"/>
              </a:rPr>
              <a:t>Answer: If after a supernova stage, the stellar remnant has a mass greater than 3 solar masses, the gravitational collapse continues until it becomes a black hole.</a:t>
            </a:r>
            <a:r>
              <a:rPr sz="2600" dirty="0">
                <a:solidFill>
                  <a:srgbClr val="002060"/>
                </a:solidFill>
                <a:latin typeface="Calibri"/>
                <a:ea typeface="Calibri"/>
                <a:cs typeface="Calibri"/>
                <a:sym typeface="Calibri"/>
              </a:rPr>
              <a:t>].</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06"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207" name="image2.jpeg"/>
          <p:cNvPicPr/>
          <p:nvPr/>
        </p:nvPicPr>
        <p:blipFill>
          <a:blip r:embed="rId3"/>
          <a:stretch>
            <a:fillRect/>
          </a:stretch>
        </p:blipFill>
        <p:spPr>
          <a:xfrm>
            <a:off x="-6763" y="5803631"/>
            <a:ext cx="12198764" cy="1051902"/>
          </a:xfrm>
          <a:prstGeom prst="rect">
            <a:avLst/>
          </a:prstGeom>
          <a:ln w="12700">
            <a:miter lim="400000"/>
            <a:headEnd/>
            <a:tailEnd/>
          </a:ln>
        </p:spPr>
      </p:pic>
      <p:sp>
        <p:nvSpPr>
          <p:cNvPr id="208" name="Shape 208"/>
          <p:cNvSpPr/>
          <p:nvPr/>
        </p:nvSpPr>
        <p:spPr>
          <a:xfrm>
            <a:off x="249958" y="812130"/>
            <a:ext cx="11685322" cy="4001091"/>
          </a:xfrm>
          <a:prstGeom prst="rect">
            <a:avLst/>
          </a:prstGeom>
          <a:ln w="12700">
            <a:miter lim="400000"/>
          </a:ln>
        </p:spPr>
        <p:txBody>
          <a:bodyPr lIns="45718" tIns="45718" rIns="45718" bIns="45718">
            <a:spAutoFit/>
          </a:bodyPr>
          <a:lstStyle/>
          <a:p>
            <a:pPr lvl="0"/>
            <a:r>
              <a:rPr lang="en-US" sz="4400" u="sng" dirty="0">
                <a:solidFill>
                  <a:srgbClr val="002060"/>
                </a:solidFill>
                <a:latin typeface="Calibri"/>
                <a:ea typeface="Calibri"/>
                <a:cs typeface="Calibri"/>
                <a:sym typeface="Calibri"/>
              </a:rPr>
              <a:t>Activity 7</a:t>
            </a:r>
            <a:r>
              <a:rPr sz="4400" u="sng" dirty="0">
                <a:solidFill>
                  <a:srgbClr val="002060"/>
                </a:solidFill>
                <a:latin typeface="Calibri"/>
                <a:ea typeface="Calibri"/>
                <a:cs typeface="Calibri"/>
                <a:sym typeface="Calibri"/>
              </a:rPr>
              <a:t>.4.1. </a:t>
            </a:r>
            <a:r>
              <a:rPr lang="en-US" sz="3800" u="sng" dirty="0">
                <a:solidFill>
                  <a:srgbClr val="002060"/>
                </a:solidFill>
                <a:latin typeface="Calibri"/>
                <a:ea typeface="Calibri"/>
                <a:cs typeface="Calibri"/>
                <a:sym typeface="Calibri"/>
              </a:rPr>
              <a:t>To track the sunspots.</a:t>
            </a:r>
          </a:p>
          <a:p>
            <a:pPr lvl="0"/>
            <a:endParaRPr sz="3800" dirty="0">
              <a:solidFill>
                <a:srgbClr val="002060"/>
              </a:solidFill>
              <a:latin typeface="Calibri"/>
              <a:ea typeface="Calibri"/>
              <a:cs typeface="Calibri"/>
              <a:sym typeface="Calibri"/>
            </a:endParaRPr>
          </a:p>
          <a:p>
            <a:pPr lvl="0"/>
            <a:r>
              <a:rPr lang="en-US" sz="3200" dirty="0">
                <a:solidFill>
                  <a:srgbClr val="002060"/>
                </a:solidFill>
                <a:latin typeface="Calibri"/>
                <a:ea typeface="Calibri"/>
                <a:cs typeface="Calibri"/>
                <a:sym typeface="Calibri"/>
              </a:rPr>
              <a:t>Methodical part: </a:t>
            </a:r>
            <a:r>
              <a:rPr lang="en-US" sz="2600" dirty="0">
                <a:solidFill>
                  <a:srgbClr val="002060"/>
                </a:solidFill>
                <a:latin typeface="Calibri"/>
                <a:ea typeface="Calibri"/>
                <a:cs typeface="Calibri"/>
                <a:sym typeface="Calibri"/>
              </a:rPr>
              <a:t>module 7, topic 4. </a:t>
            </a:r>
          </a:p>
          <a:p>
            <a:pPr lvl="0"/>
            <a:endParaRPr sz="2400" dirty="0">
              <a:solidFill>
                <a:srgbClr val="002060"/>
              </a:solidFill>
              <a:latin typeface="Calibri"/>
              <a:ea typeface="Calibri"/>
              <a:cs typeface="Calibri"/>
              <a:sym typeface="Calibri"/>
            </a:endParaRPr>
          </a:p>
          <a:p>
            <a:pPr lvl="0"/>
            <a:r>
              <a:rPr lang="en-US" sz="3200" dirty="0">
                <a:solidFill>
                  <a:srgbClr val="002060"/>
                </a:solidFill>
                <a:latin typeface="Calibri"/>
                <a:ea typeface="Calibri"/>
                <a:cs typeface="Calibri"/>
                <a:sym typeface="Calibri"/>
              </a:rPr>
              <a:t>Purpose: </a:t>
            </a:r>
            <a:r>
              <a:rPr lang="en-US" sz="2600" dirty="0">
                <a:solidFill>
                  <a:srgbClr val="002060"/>
                </a:solidFill>
                <a:latin typeface="Calibri"/>
                <a:ea typeface="Calibri"/>
                <a:cs typeface="Calibri"/>
                <a:sym typeface="Calibri"/>
              </a:rPr>
              <a:t>The students will work with real images of the Sun that professional astronomers work with. They will be able to track the changes in sunspots for a short period of time and will be able to determine the speed at which they move on its surface.</a:t>
            </a:r>
            <a:endParaRPr sz="2600" dirty="0">
              <a:solidFill>
                <a:srgbClr val="002060"/>
              </a:solidFill>
              <a:latin typeface="Calibri"/>
              <a:ea typeface="Calibri"/>
              <a:cs typeface="Calibri"/>
              <a:sym typeface="Calibri"/>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211"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212" name="image2.jpeg"/>
          <p:cNvPicPr/>
          <p:nvPr/>
        </p:nvPicPr>
        <p:blipFill>
          <a:blip r:embed="rId3"/>
          <a:stretch>
            <a:fillRect/>
          </a:stretch>
        </p:blipFill>
        <p:spPr>
          <a:xfrm>
            <a:off x="-6763" y="5803631"/>
            <a:ext cx="12198764" cy="1051902"/>
          </a:xfrm>
          <a:prstGeom prst="rect">
            <a:avLst/>
          </a:prstGeom>
          <a:ln w="12700">
            <a:miter lim="400000"/>
            <a:headEnd/>
            <a:tailEnd/>
          </a:ln>
        </p:spPr>
      </p:pic>
      <p:sp>
        <p:nvSpPr>
          <p:cNvPr id="213" name="Shape 213"/>
          <p:cNvSpPr/>
          <p:nvPr/>
        </p:nvSpPr>
        <p:spPr>
          <a:xfrm>
            <a:off x="249958" y="812130"/>
            <a:ext cx="11685322" cy="2616097"/>
          </a:xfrm>
          <a:prstGeom prst="rect">
            <a:avLst/>
          </a:prstGeom>
          <a:ln w="12700">
            <a:miter lim="400000"/>
          </a:ln>
        </p:spPr>
        <p:txBody>
          <a:bodyPr lIns="45718" tIns="45718" rIns="45718" bIns="45718">
            <a:spAutoFit/>
          </a:bodyPr>
          <a:lstStyle/>
          <a:p>
            <a:pPr lvl="0"/>
            <a:r>
              <a:rPr lang="en-US" sz="4400" u="sng" dirty="0">
                <a:solidFill>
                  <a:srgbClr val="002060"/>
                </a:solidFill>
                <a:latin typeface="Calibri"/>
                <a:ea typeface="Calibri"/>
                <a:cs typeface="Calibri"/>
                <a:sym typeface="Calibri"/>
              </a:rPr>
              <a:t>Activity 7</a:t>
            </a:r>
            <a:r>
              <a:rPr sz="4400" u="sng" dirty="0">
                <a:solidFill>
                  <a:srgbClr val="002060"/>
                </a:solidFill>
                <a:latin typeface="Calibri"/>
                <a:ea typeface="Calibri"/>
                <a:cs typeface="Calibri"/>
                <a:sym typeface="Calibri"/>
              </a:rPr>
              <a:t>.4.1. </a:t>
            </a:r>
            <a:r>
              <a:rPr lang="en-US" sz="4400" u="sng" dirty="0">
                <a:solidFill>
                  <a:srgbClr val="002060"/>
                </a:solidFill>
                <a:latin typeface="Calibri"/>
                <a:ea typeface="Calibri"/>
                <a:cs typeface="Calibri"/>
                <a:sym typeface="Calibri"/>
              </a:rPr>
              <a:t>Continuation</a:t>
            </a:r>
            <a:r>
              <a:rPr sz="4400" u="sng" dirty="0">
                <a:solidFill>
                  <a:srgbClr val="002060"/>
                </a:solidFill>
                <a:latin typeface="Calibri"/>
                <a:ea typeface="Calibri"/>
                <a:cs typeface="Calibri"/>
                <a:sym typeface="Calibri"/>
              </a:rPr>
              <a:t>:</a:t>
            </a:r>
            <a:endParaRPr sz="3200" dirty="0">
              <a:solidFill>
                <a:srgbClr val="002060"/>
              </a:solidFill>
              <a:latin typeface="Calibri"/>
              <a:ea typeface="Calibri"/>
              <a:cs typeface="Calibri"/>
              <a:sym typeface="Calibri"/>
            </a:endParaRPr>
          </a:p>
          <a:p>
            <a:pPr lvl="0"/>
            <a:endParaRPr sz="3200" dirty="0">
              <a:solidFill>
                <a:srgbClr val="002060"/>
              </a:solidFill>
              <a:latin typeface="Calibri"/>
              <a:ea typeface="Calibri"/>
              <a:cs typeface="Calibri"/>
              <a:sym typeface="Calibri"/>
            </a:endParaRPr>
          </a:p>
          <a:p>
            <a:pPr lvl="0"/>
            <a:r>
              <a:rPr lang="en-US" sz="3200" dirty="0">
                <a:solidFill>
                  <a:srgbClr val="002060"/>
                </a:solidFill>
                <a:latin typeface="Calibri"/>
                <a:ea typeface="Calibri"/>
                <a:cs typeface="Calibri"/>
                <a:sym typeface="Calibri"/>
              </a:rPr>
              <a:t>Materials: </a:t>
            </a:r>
            <a:r>
              <a:rPr lang="en-US" sz="2800" dirty="0">
                <a:solidFill>
                  <a:srgbClr val="002060"/>
                </a:solidFill>
                <a:latin typeface="Calibri"/>
                <a:ea typeface="Calibri"/>
                <a:cs typeface="Calibri"/>
                <a:sym typeface="Calibri"/>
              </a:rPr>
              <a:t>In the supplementary materials you will find images of the Sun in 5 days, obtained from the solar observatory SOHO. Also a map of the Sun, which shows the coordinates - length and latitude.</a:t>
            </a:r>
            <a:endParaRPr sz="2800" dirty="0">
              <a:solidFill>
                <a:srgbClr val="002060"/>
              </a:solidFill>
              <a:latin typeface="Calibri"/>
              <a:ea typeface="Calibri"/>
              <a:cs typeface="Calibri"/>
              <a:sym typeface="Calibri"/>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p:nvPr/>
        </p:nvSpPr>
        <p:spPr>
          <a:xfrm>
            <a:off x="-6761" y="5572490"/>
            <a:ext cx="12198761" cy="231139"/>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marL="0" marR="0" lvl="0" indent="0" algn="l" defTabSz="914400" rtl="0" eaLnBrk="1" fontAlgn="auto" latinLnBrk="0" hangingPunct="1">
              <a:lnSpc>
                <a:spcPct val="107000"/>
              </a:lnSpc>
              <a:spcBef>
                <a:spcPts val="800"/>
              </a:spcBef>
              <a:spcAft>
                <a:spcPts val="0"/>
              </a:spcAft>
              <a:buClrTx/>
              <a:buSzTx/>
              <a:buFontTx/>
              <a:buNone/>
              <a:defRPr sz="1800"/>
            </a:pPr>
            <a:r>
              <a:rPr kumimoji="0" sz="900" b="0" i="0" u="none" strike="noStrike" kern="1200" cap="none" spc="0" normalizeH="0" baseline="0" noProof="0">
                <a:ln>
                  <a:noFill/>
                </a:ln>
                <a:solidFill>
                  <a:prstClr val="black"/>
                </a:solidFill>
                <a:effectLst/>
                <a:uLnTx/>
                <a:uFillTx/>
                <a:latin typeface="Verdana" panose="020B0604030504040204"/>
                <a:ea typeface="Verdana" panose="020B0604030504040204"/>
                <a:sym typeface="Verdana" panose="020B0604030504040204"/>
              </a:rPr>
              <a:t>The current publication reflects only the author´s view and neither the Slovak National Agency, nor the European Commission are responsible for any use that may be made of the information it contains.</a:t>
            </a:r>
          </a:p>
        </p:txBody>
      </p:sp>
      <p:pic>
        <p:nvPicPr>
          <p:cNvPr id="238" name="image1.png"/>
          <p:cNvPicPr/>
          <p:nvPr/>
        </p:nvPicPr>
        <p:blipFill>
          <a:blip r:embed="rId3"/>
          <a:stretch>
            <a:fillRect/>
          </a:stretch>
        </p:blipFill>
        <p:spPr>
          <a:xfrm>
            <a:off x="-6762" y="-11875"/>
            <a:ext cx="12198762" cy="1061514"/>
          </a:xfrm>
          <a:prstGeom prst="rect">
            <a:avLst/>
          </a:prstGeom>
          <a:ln w="12700">
            <a:miter lim="400000"/>
            <a:headEnd/>
            <a:tailEnd/>
          </a:ln>
        </p:spPr>
      </p:pic>
      <p:pic>
        <p:nvPicPr>
          <p:cNvPr id="239" name="image2.jpeg"/>
          <p:cNvPicPr/>
          <p:nvPr/>
        </p:nvPicPr>
        <p:blipFill>
          <a:blip r:embed="rId4"/>
          <a:stretch>
            <a:fillRect/>
          </a:stretch>
        </p:blipFill>
        <p:spPr>
          <a:xfrm>
            <a:off x="-6762" y="5799925"/>
            <a:ext cx="12198762" cy="1051902"/>
          </a:xfrm>
          <a:prstGeom prst="rect">
            <a:avLst/>
          </a:prstGeom>
          <a:ln w="12700">
            <a:miter lim="400000"/>
            <a:headEnd/>
            <a:tailEnd/>
          </a:ln>
        </p:spPr>
      </p:pic>
      <p:sp>
        <p:nvSpPr>
          <p:cNvPr id="240" name="Shape 240"/>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002060"/>
                </a:solidFill>
                <a:latin typeface="Calibri"/>
                <a:ea typeface="Calibri"/>
                <a:cs typeface="Calibri"/>
                <a:sym typeface="Calibri"/>
              </a:defRPr>
            </a:lvl1pPr>
          </a:lstStyle>
          <a:p>
            <a:pPr marL="0" marR="0" lvl="0" indent="0" algn="ctr" defTabSz="914400" rtl="0" eaLnBrk="1" fontAlgn="auto" latinLnBrk="0" hangingPunct="1">
              <a:lnSpc>
                <a:spcPct val="100000"/>
              </a:lnSpc>
              <a:spcBef>
                <a:spcPts val="0"/>
              </a:spcBef>
              <a:spcAft>
                <a:spcPts val="0"/>
              </a:spcAft>
              <a:buClrTx/>
              <a:buSzTx/>
              <a:buFontTx/>
              <a:buNone/>
              <a:defRPr sz="1800" u="none">
                <a:solidFill>
                  <a:srgbClr val="000000"/>
                </a:solidFill>
              </a:defRPr>
            </a:pPr>
            <a:r>
              <a:rPr kumimoji="0" lang="en-US" sz="4400" b="0" i="0" u="sng" strike="noStrike" kern="1200" cap="none" spc="0" normalizeH="0" baseline="0" noProof="0" dirty="0">
                <a:ln>
                  <a:noFill/>
                </a:ln>
                <a:solidFill>
                  <a:schemeClr val="accent5">
                    <a:lumMod val="75000"/>
                  </a:schemeClr>
                </a:solidFill>
                <a:effectLst/>
                <a:uLnTx/>
                <a:uFillTx/>
                <a:latin typeface="Calibri"/>
                <a:cs typeface="Calibri"/>
                <a:sym typeface="Calibri"/>
              </a:rPr>
              <a:t>Conclusions, results check 1</a:t>
            </a:r>
          </a:p>
        </p:txBody>
      </p:sp>
      <p:sp>
        <p:nvSpPr>
          <p:cNvPr id="241" name="Shape 241"/>
          <p:cNvSpPr/>
          <p:nvPr/>
        </p:nvSpPr>
        <p:spPr>
          <a:xfrm>
            <a:off x="420621" y="1830784"/>
            <a:ext cx="11685322" cy="3277820"/>
          </a:xfrm>
          <a:prstGeom prst="rect">
            <a:avLst/>
          </a:prstGeom>
          <a:ln w="12700">
            <a:miter lim="400000"/>
          </a:ln>
        </p:spPr>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Feed Forward: </a:t>
            </a:r>
            <a:r>
              <a:rPr kumimoji="0" lang="en-US"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Base your plans for the next lessons on the results of the students:</a:t>
            </a:r>
            <a:endPar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endParaRPr>
          </a:p>
          <a:p>
            <a:pPr marL="171450" marR="0" lvl="0" indent="-171450" algn="l" defTabSz="914400" rtl="0" eaLnBrk="1" fontAlgn="auto" latinLnBrk="0" hangingPunct="1">
              <a:lnSpc>
                <a:spcPct val="100000"/>
              </a:lnSpc>
              <a:spcBef>
                <a:spcPts val="0"/>
              </a:spcBef>
              <a:spcAft>
                <a:spcPts val="0"/>
              </a:spcAft>
              <a:buClrTx/>
              <a:buSzPct val="100000"/>
              <a:buFontTx/>
              <a:buChar char="•"/>
              <a:defRPr/>
            </a:pPr>
            <a:r>
              <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 </a:t>
            </a:r>
            <a:r>
              <a:rPr kumimoji="0" lang="en-US" sz="2400" b="1"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Difficulty of the lessons</a:t>
            </a:r>
            <a:r>
              <a:rPr kumimoji="0" sz="2400" b="1"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a:t>
            </a:r>
            <a:r>
              <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 </a:t>
            </a:r>
            <a:r>
              <a:rPr kumimoji="0" lang="en-US"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depending on student comprehension of the material and level of completion of the activities.</a:t>
            </a:r>
          </a:p>
          <a:p>
            <a:pPr marL="0" marR="0" lvl="0" indent="0" algn="l" defTabSz="914400" rtl="0" eaLnBrk="1" fontAlgn="auto" latinLnBrk="0" hangingPunct="1">
              <a:lnSpc>
                <a:spcPct val="100000"/>
              </a:lnSpc>
              <a:spcBef>
                <a:spcPts val="0"/>
              </a:spcBef>
              <a:spcAft>
                <a:spcPts val="0"/>
              </a:spcAft>
              <a:buClrTx/>
              <a:buSzPct val="100000"/>
              <a:buFontTx/>
              <a:buNone/>
              <a:defRPr/>
            </a:pPr>
            <a:endParaRPr kumimoji="0" lang="en-US"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endParaRPr>
          </a:p>
          <a:p>
            <a:pPr marL="171450" marR="0" lvl="0" indent="-171450" algn="l" defTabSz="914400" rtl="0" eaLnBrk="1" fontAlgn="auto" latinLnBrk="0" hangingPunct="1">
              <a:lnSpc>
                <a:spcPct val="100000"/>
              </a:lnSpc>
              <a:spcBef>
                <a:spcPts val="0"/>
              </a:spcBef>
              <a:spcAft>
                <a:spcPts val="0"/>
              </a:spcAft>
              <a:buClrTx/>
              <a:buSzPct val="100000"/>
              <a:buFontTx/>
              <a:buChar char="•"/>
              <a:defRPr/>
            </a:pPr>
            <a:r>
              <a:rPr kumimoji="0" lang="en-US"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Preparation</a:t>
            </a:r>
            <a:r>
              <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 </a:t>
            </a:r>
            <a:r>
              <a:rPr kumimoji="0" lang="en-US"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Clear and well appointed goals of the lesson and activities. When the goal is well understood, the attention towards a task/material is easier and more effective.</a:t>
            </a:r>
            <a:endPar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endParaRPr>
          </a:p>
          <a:p>
            <a:pPr marL="146685" marR="0" lvl="0" indent="-146685" algn="l" defTabSz="914400" rtl="0" eaLnBrk="1" fontAlgn="auto" latinLnBrk="0" hangingPunct="1">
              <a:lnSpc>
                <a:spcPct val="100000"/>
              </a:lnSpc>
              <a:spcBef>
                <a:spcPts val="0"/>
              </a:spcBef>
              <a:spcAft>
                <a:spcPts val="0"/>
              </a:spcAft>
              <a:buClrTx/>
              <a:buSzPct val="100000"/>
              <a:buFontTx/>
              <a:buChar char="•"/>
              <a:defRPr/>
            </a:pPr>
            <a:r>
              <a:rPr kumimoji="0" lang="en-US" sz="2400" b="1"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Approach toward the material</a:t>
            </a:r>
            <a:r>
              <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a:t>
            </a:r>
            <a:r>
              <a:rPr kumimoji="0" lang="en-US"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 What would be the correct approach that would help the student comprehension and activity completion</a:t>
            </a:r>
            <a:r>
              <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a:t>
            </a:r>
          </a:p>
          <a:p>
            <a:pPr marL="228600" marR="0" lvl="0" indent="-228600" algn="l" defTabSz="914400" rtl="0" eaLnBrk="1" fontAlgn="auto" latinLnBrk="0" hangingPunct="1">
              <a:lnSpc>
                <a:spcPct val="100000"/>
              </a:lnSpc>
              <a:spcBef>
                <a:spcPts val="0"/>
              </a:spcBef>
              <a:spcAft>
                <a:spcPts val="0"/>
              </a:spcAft>
              <a:buClrTx/>
              <a:buSzPct val="100000"/>
              <a:buFontTx/>
              <a:buChar char="•"/>
              <a:defRPr/>
            </a:pPr>
            <a:endParaRPr kumimoji="0" sz="2100" b="0" i="0" u="none" strike="noStrike" kern="1200" cap="none" spc="0" normalizeH="0" baseline="0" noProof="0" dirty="0">
              <a:ln>
                <a:noFill/>
              </a:ln>
              <a:solidFill>
                <a:srgbClr val="002060"/>
              </a:solidFill>
              <a:effectLst/>
              <a:uLnTx/>
              <a:uFillTx/>
              <a:latin typeface="Calibri"/>
              <a:ea typeface="Calibri"/>
              <a:cs typeface="Calibri"/>
              <a:sym typeface="Calibri"/>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p:nvPr/>
        </p:nvSpPr>
        <p:spPr>
          <a:xfrm>
            <a:off x="-6761" y="5572490"/>
            <a:ext cx="12198761" cy="231139"/>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marL="0" marR="0" lvl="0" indent="0" algn="l" defTabSz="914400" rtl="0" eaLnBrk="1" fontAlgn="auto" latinLnBrk="0" hangingPunct="1">
              <a:lnSpc>
                <a:spcPct val="107000"/>
              </a:lnSpc>
              <a:spcBef>
                <a:spcPts val="800"/>
              </a:spcBef>
              <a:spcAft>
                <a:spcPts val="0"/>
              </a:spcAft>
              <a:buClrTx/>
              <a:buSzTx/>
              <a:buFontTx/>
              <a:buNone/>
              <a:defRPr sz="1800"/>
            </a:pPr>
            <a:r>
              <a:rPr kumimoji="0" sz="900" b="0" i="0" u="none" strike="noStrike" kern="1200" cap="none" spc="0" normalizeH="0" baseline="0" noProof="0">
                <a:ln>
                  <a:noFill/>
                </a:ln>
                <a:solidFill>
                  <a:prstClr val="black"/>
                </a:solidFill>
                <a:effectLst/>
                <a:uLnTx/>
                <a:uFillTx/>
                <a:latin typeface="Verdana" panose="020B0604030504040204"/>
                <a:ea typeface="Verdana" panose="020B0604030504040204"/>
                <a:sym typeface="Verdana" panose="020B0604030504040204"/>
              </a:rPr>
              <a:t>The current publication reflects only the author´s view and neither the Slovak National Agency, nor the European Commission are responsible for any use that may be made of the information it contains.</a:t>
            </a:r>
          </a:p>
        </p:txBody>
      </p:sp>
      <p:pic>
        <p:nvPicPr>
          <p:cNvPr id="246" name="image1.png"/>
          <p:cNvPicPr/>
          <p:nvPr/>
        </p:nvPicPr>
        <p:blipFill>
          <a:blip r:embed="rId3"/>
          <a:stretch>
            <a:fillRect/>
          </a:stretch>
        </p:blipFill>
        <p:spPr>
          <a:xfrm>
            <a:off x="-6762" y="-11875"/>
            <a:ext cx="12198762" cy="1061514"/>
          </a:xfrm>
          <a:prstGeom prst="rect">
            <a:avLst/>
          </a:prstGeom>
          <a:ln w="12700">
            <a:miter lim="400000"/>
            <a:headEnd/>
            <a:tailEnd/>
          </a:ln>
        </p:spPr>
      </p:pic>
      <p:pic>
        <p:nvPicPr>
          <p:cNvPr id="247" name="image2.jpeg"/>
          <p:cNvPicPr/>
          <p:nvPr/>
        </p:nvPicPr>
        <p:blipFill>
          <a:blip r:embed="rId4"/>
          <a:stretch>
            <a:fillRect/>
          </a:stretch>
        </p:blipFill>
        <p:spPr>
          <a:xfrm>
            <a:off x="-6762" y="5799925"/>
            <a:ext cx="12198762" cy="1051902"/>
          </a:xfrm>
          <a:prstGeom prst="rect">
            <a:avLst/>
          </a:prstGeom>
          <a:ln w="12700">
            <a:miter lim="400000"/>
            <a:headEnd/>
            <a:tailEnd/>
          </a:ln>
        </p:spPr>
      </p:pic>
      <p:sp>
        <p:nvSpPr>
          <p:cNvPr id="248" name="Shape 248"/>
          <p:cNvSpPr/>
          <p:nvPr/>
        </p:nvSpPr>
        <p:spPr>
          <a:xfrm>
            <a:off x="261256" y="836615"/>
            <a:ext cx="11685322" cy="676910"/>
          </a:xfrm>
          <a:prstGeom prst="rect">
            <a:avLst/>
          </a:prstGeom>
          <a:ln w="12700">
            <a:miter lim="400000"/>
          </a:ln>
        </p:spPr>
        <p:txBody>
          <a:bodyPr lIns="0" tIns="0" rIns="0" bIns="0">
            <a:spAutoFit/>
          </a:bodyPr>
          <a:lstStyle>
            <a:lvl1pPr algn="ctr">
              <a:defRPr sz="4400" u="sng">
                <a:solidFill>
                  <a:srgbClr val="002060"/>
                </a:solidFill>
                <a:latin typeface="Calibri"/>
                <a:ea typeface="Calibri"/>
                <a:cs typeface="Calibri"/>
                <a:sym typeface="Calibri"/>
              </a:defRPr>
            </a:lvl1pPr>
          </a:lstStyle>
          <a:p>
            <a:pPr marL="0" marR="0" lvl="0" indent="0" algn="ctr" defTabSz="914400" rtl="0" eaLnBrk="1" fontAlgn="auto" latinLnBrk="0" hangingPunct="1">
              <a:lnSpc>
                <a:spcPct val="100000"/>
              </a:lnSpc>
              <a:spcBef>
                <a:spcPts val="0"/>
              </a:spcBef>
              <a:spcAft>
                <a:spcPts val="0"/>
              </a:spcAft>
              <a:buClrTx/>
              <a:buSzTx/>
              <a:buFontTx/>
              <a:buNone/>
              <a:defRPr sz="1800" u="none">
                <a:solidFill>
                  <a:srgbClr val="000000"/>
                </a:solidFill>
              </a:defRPr>
            </a:pPr>
            <a:r>
              <a:rPr kumimoji="0" lang="en-US" sz="4400" b="0" i="0" u="sng" strike="noStrike" kern="1200" cap="none" spc="0" normalizeH="0" baseline="0" noProof="0" dirty="0">
                <a:ln>
                  <a:noFill/>
                </a:ln>
                <a:solidFill>
                  <a:schemeClr val="accent5">
                    <a:lumMod val="75000"/>
                  </a:schemeClr>
                </a:solidFill>
                <a:effectLst/>
                <a:uLnTx/>
                <a:uFillTx/>
                <a:latin typeface="Calibri"/>
                <a:cs typeface="Calibri"/>
                <a:sym typeface="+mn-ea"/>
              </a:rPr>
              <a:t>Conclusions, results check</a:t>
            </a:r>
            <a:r>
              <a:rPr kumimoji="0" sz="4400" b="0" i="0" u="sng" strike="noStrike" kern="1200" cap="none" spc="0" normalizeH="0" baseline="0" noProof="0" dirty="0">
                <a:ln>
                  <a:noFill/>
                </a:ln>
                <a:solidFill>
                  <a:schemeClr val="accent5">
                    <a:lumMod val="75000"/>
                  </a:schemeClr>
                </a:solidFill>
                <a:effectLst/>
                <a:uLnTx/>
                <a:uFillTx/>
                <a:latin typeface="Calibri"/>
                <a:cs typeface="Calibri"/>
                <a:sym typeface="Calibri"/>
              </a:rPr>
              <a:t> 2</a:t>
            </a:r>
          </a:p>
        </p:txBody>
      </p:sp>
      <p:sp>
        <p:nvSpPr>
          <p:cNvPr id="249" name="Shape 249"/>
          <p:cNvSpPr/>
          <p:nvPr/>
        </p:nvSpPr>
        <p:spPr>
          <a:xfrm>
            <a:off x="359579" y="1971364"/>
            <a:ext cx="11685322" cy="2708434"/>
          </a:xfrm>
          <a:prstGeom prst="rect">
            <a:avLst/>
          </a:prstGeom>
          <a:ln w="12700">
            <a:miter lim="400000"/>
          </a:ln>
        </p:spPr>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0" i="0" u="none" strike="noStrike" kern="1200" cap="none" spc="0" normalizeH="0" baseline="0" noProof="0" dirty="0">
              <a:ln>
                <a:noFill/>
              </a:ln>
              <a:solidFill>
                <a:srgbClr val="002060"/>
              </a:solidFill>
              <a:effectLst/>
              <a:uLnTx/>
              <a:uFillTx/>
              <a:latin typeface="Calibri"/>
              <a:ea typeface="Calibri"/>
              <a:cs typeface="Calibri"/>
              <a:sym typeface="Calibri"/>
            </a:endParaRPr>
          </a:p>
          <a:p>
            <a:pPr marL="228600" marR="0" lvl="0" indent="-228600" algn="l" defTabSz="914400" rtl="0" eaLnBrk="1" fontAlgn="auto" latinLnBrk="0" hangingPunct="1">
              <a:lnSpc>
                <a:spcPct val="100000"/>
              </a:lnSpc>
              <a:spcBef>
                <a:spcPts val="0"/>
              </a:spcBef>
              <a:spcAft>
                <a:spcPts val="0"/>
              </a:spcAft>
              <a:buClrTx/>
              <a:buSzPct val="100000"/>
              <a:buFontTx/>
              <a:buChar char="•"/>
              <a:defRPr/>
            </a:pPr>
            <a:r>
              <a:rPr kumimoji="0" lang="en-US" sz="2800" b="1"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Selfevaluation:</a:t>
            </a:r>
            <a:r>
              <a:rPr kumimoji="0" sz="28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 </a:t>
            </a:r>
            <a:r>
              <a:rPr kumimoji="0" lang="en-US" sz="28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selfdiscipline, steering and control of the activities</a:t>
            </a:r>
            <a:r>
              <a:rPr kumimoji="0" sz="28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a:t>
            </a:r>
            <a:endParaRPr kumimoji="0" lang="en-US" sz="28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endParaRPr>
          </a:p>
          <a:p>
            <a:pPr marR="0" lvl="0" algn="l" defTabSz="914400" rtl="0" eaLnBrk="1" fontAlgn="auto" latinLnBrk="0" hangingPunct="1">
              <a:lnSpc>
                <a:spcPct val="100000"/>
              </a:lnSpc>
              <a:spcBef>
                <a:spcPts val="0"/>
              </a:spcBef>
              <a:spcAft>
                <a:spcPts val="0"/>
              </a:spcAft>
              <a:buClrTx/>
              <a:buSzPct val="100000"/>
              <a:defRPr/>
            </a:pPr>
            <a:endParaRPr kumimoji="0" sz="28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endParaRPr>
          </a:p>
          <a:p>
            <a:pPr marL="228600" marR="0" lvl="0" indent="-228600" algn="l" defTabSz="914400" rtl="0" eaLnBrk="1" fontAlgn="auto" latinLnBrk="0" hangingPunct="1">
              <a:lnSpc>
                <a:spcPct val="100000"/>
              </a:lnSpc>
              <a:spcBef>
                <a:spcPts val="0"/>
              </a:spcBef>
              <a:spcAft>
                <a:spcPts val="0"/>
              </a:spcAft>
              <a:buClrTx/>
              <a:buSzPct val="100000"/>
              <a:buFontTx/>
              <a:buChar char="•"/>
              <a:defRPr/>
            </a:pPr>
            <a:r>
              <a:rPr kumimoji="0" sz="2800" b="1"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 </a:t>
            </a:r>
            <a:r>
              <a:rPr kumimoji="0" lang="en-US" sz="2800" b="1"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Individual approach</a:t>
            </a:r>
            <a:r>
              <a:rPr kumimoji="0" sz="28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 </a:t>
            </a:r>
            <a:r>
              <a:rPr kumimoji="0" lang="en-US" sz="28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Individual approach and guidance.</a:t>
            </a:r>
          </a:p>
          <a:p>
            <a:pPr marL="228600" marR="0" lvl="0" indent="-228600" algn="l" defTabSz="914400" rtl="0" eaLnBrk="1" fontAlgn="auto" latinLnBrk="0" hangingPunct="1">
              <a:lnSpc>
                <a:spcPct val="100000"/>
              </a:lnSpc>
              <a:spcBef>
                <a:spcPts val="0"/>
              </a:spcBef>
              <a:spcAft>
                <a:spcPts val="0"/>
              </a:spcAft>
              <a:buClrTx/>
              <a:buSzPct val="100000"/>
              <a:buFontTx/>
              <a:buChar char="•"/>
              <a:defRPr/>
            </a:pPr>
            <a:r>
              <a:rPr kumimoji="0" lang="en-US"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Check</a:t>
            </a:r>
            <a:r>
              <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 </a:t>
            </a:r>
            <a:r>
              <a:rPr kumimoji="0" lang="en-US"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rPr>
              <a:t>How did I do? Individual evaluation of the student’s work, pertaining to the specific activity and goal.  Must contain information about the advance (or lack of) the student has made and to guide them to achieve the goals and standards.</a:t>
            </a:r>
            <a:endParaRPr kumimoji="0" sz="2400" b="0" i="0" u="none" strike="noStrike" kern="1200" cap="none" spc="0" normalizeH="0" baseline="0" noProof="0" dirty="0">
              <a:ln>
                <a:noFill/>
              </a:ln>
              <a:solidFill>
                <a:schemeClr val="accent5">
                  <a:lumMod val="75000"/>
                </a:schemeClr>
              </a:solidFill>
              <a:effectLst/>
              <a:uLnTx/>
              <a:uFillTx/>
              <a:latin typeface="Calibri"/>
              <a:ea typeface="Calibri"/>
              <a:cs typeface="Calibri"/>
              <a:sym typeface="Calibri"/>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marL="0" marR="0" lvl="0" indent="0" defTabSz="914400" eaLnBrk="1" fontAlgn="auto" latinLnBrk="0" hangingPunct="1">
              <a:lnSpc>
                <a:spcPct val="107000"/>
              </a:lnSpc>
              <a:spcBef>
                <a:spcPts val="800"/>
              </a:spcBef>
              <a:spcAft>
                <a:spcPts val="0"/>
              </a:spcAft>
              <a:buClrTx/>
              <a:buSzTx/>
              <a:buFontTx/>
              <a:buNone/>
              <a:defRPr sz="1800"/>
            </a:pPr>
            <a:r>
              <a:rPr kumimoji="0" sz="900" b="0" i="0" u="none" strike="noStrike" kern="0" cap="none" spc="0" normalizeH="0" baseline="0" noProof="0">
                <a:ln>
                  <a:noFill/>
                </a:ln>
                <a:solidFill>
                  <a:sysClr val="windowText" lastClr="000000"/>
                </a:solidFill>
                <a:effectLst/>
                <a:uLnTx/>
                <a:uFillTx/>
                <a:latin typeface="Verdana" panose="020B0604030504040204"/>
                <a:ea typeface="Verdana" panose="020B0604030504040204"/>
                <a:sym typeface="Verdana" panose="020B0604030504040204"/>
              </a:rPr>
              <a:t>The current publication reflects only the author´s view and neither the Slovak National Agency, nor the European Commission are responsible for any use that may be made of the information it contains.</a:t>
            </a:r>
          </a:p>
        </p:txBody>
      </p:sp>
      <p:pic>
        <p:nvPicPr>
          <p:cNvPr id="93"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94" name="image2.jpg"/>
          <p:cNvPicPr/>
          <p:nvPr/>
        </p:nvPicPr>
        <p:blipFill>
          <a:blip r:embed="rId3"/>
          <a:stretch>
            <a:fillRect/>
          </a:stretch>
        </p:blipFill>
        <p:spPr>
          <a:xfrm>
            <a:off x="-6763" y="5799925"/>
            <a:ext cx="12198764" cy="1051903"/>
          </a:xfrm>
          <a:prstGeom prst="rect">
            <a:avLst/>
          </a:prstGeom>
          <a:ln w="12700">
            <a:miter lim="400000"/>
            <a:headEnd/>
            <a:tailEnd/>
          </a:ln>
        </p:spPr>
      </p:pic>
      <p:sp>
        <p:nvSpPr>
          <p:cNvPr id="95" name="Shape 95"/>
          <p:cNvSpPr>
            <a:spLocks noGrp="1"/>
          </p:cNvSpPr>
          <p:nvPr>
            <p:ph type="title"/>
          </p:nvPr>
        </p:nvSpPr>
        <p:spPr>
          <a:xfrm>
            <a:off x="1524000" y="637479"/>
            <a:ext cx="9144000" cy="954984"/>
          </a:xfrm>
          <a:prstGeom prst="rect">
            <a:avLst/>
          </a:prstGeom>
        </p:spPr>
        <p:txBody>
          <a:bodyPr>
            <a:normAutofit/>
          </a:bodyPr>
          <a:lstStyle>
            <a:lvl1pPr defTabSz="859790">
              <a:defRPr sz="5600">
                <a:solidFill>
                  <a:srgbClr val="142A9D"/>
                </a:solidFill>
                <a:latin typeface="Calibri"/>
                <a:ea typeface="Calibri"/>
                <a:cs typeface="Calibri"/>
                <a:sym typeface="Calibri"/>
              </a:defRPr>
            </a:lvl1pPr>
          </a:lstStyle>
          <a:p>
            <a:pPr lvl="0">
              <a:defRPr sz="1800">
                <a:solidFill>
                  <a:srgbClr val="000000"/>
                </a:solidFill>
              </a:defRPr>
            </a:pPr>
            <a:r>
              <a:rPr lang="en-US" sz="5400" dirty="0">
                <a:solidFill>
                  <a:srgbClr val="112B93"/>
                </a:solidFill>
                <a:sym typeface="+mn-ea"/>
              </a:rPr>
              <a:t>STARS modules</a:t>
            </a:r>
            <a:endParaRPr sz="5400" dirty="0">
              <a:solidFill>
                <a:srgbClr val="28659C"/>
              </a:solidFill>
            </a:endParaRPr>
          </a:p>
        </p:txBody>
      </p:sp>
      <p:sp>
        <p:nvSpPr>
          <p:cNvPr id="96" name="Shape 96"/>
          <p:cNvSpPr>
            <a:spLocks noGrp="1"/>
          </p:cNvSpPr>
          <p:nvPr>
            <p:ph type="body" idx="1"/>
          </p:nvPr>
        </p:nvSpPr>
        <p:spPr>
          <a:xfrm>
            <a:off x="81209" y="1749971"/>
            <a:ext cx="11608597" cy="3892446"/>
          </a:xfrm>
          <a:prstGeom prst="rect">
            <a:avLst/>
          </a:prstGeom>
        </p:spPr>
        <p:txBody>
          <a:bodyPr>
            <a:normAutofit fontScale="97500"/>
          </a:bodyPr>
          <a:lstStyle/>
          <a:p>
            <a:pPr algn="just" defTabSz="868680">
              <a:spcBef>
                <a:spcPts val="900"/>
              </a:spcBef>
              <a:defRPr sz="1800"/>
            </a:pPr>
            <a:r>
              <a:rPr lang="en-GB" sz="2800">
                <a:solidFill>
                  <a:srgbClr val="002060"/>
                </a:solidFill>
              </a:rPr>
              <a:t>#</a:t>
            </a:r>
            <a:r>
              <a:rPr lang="en-GB" sz="2800" dirty="0">
                <a:solidFill>
                  <a:srgbClr val="002060"/>
                </a:solidFill>
              </a:rPr>
              <a:t>1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Constellations</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#6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Galactic </a:t>
            </a:r>
            <a:r>
              <a:rPr lang="sk-SK"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N</a:t>
            </a:r>
            <a:r>
              <a:rPr lang="en-GB" sz="28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eighbourhood</a:t>
            </a:r>
            <a:r>
              <a:rPr lang="en-GB" sz="2900" dirty="0">
                <a:solidFill>
                  <a:srgbClr val="002060"/>
                </a:solidFill>
                <a:latin typeface="Calibri" panose="020F0502020204030204" pitchFamily="34" charset="0"/>
                <a:cs typeface="Calibri" panose="020F0502020204030204" pitchFamily="34" charset="0"/>
              </a:rPr>
              <a:t>.</a:t>
            </a:r>
            <a:endParaRPr lang="sk-SK" sz="2900" dirty="0">
              <a:solidFill>
                <a:srgbClr val="002060"/>
              </a:solidFill>
              <a:latin typeface="Calibri" panose="020F0502020204030204" pitchFamily="34" charset="0"/>
              <a:cs typeface="Calibri" panose="020F0502020204030204" pitchFamily="34" charset="0"/>
            </a:endParaRPr>
          </a:p>
          <a:p>
            <a:pPr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#2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Motion of </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elestial </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odies</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en-GB" sz="2800" dirty="0">
                <a:solidFill>
                  <a:srgbClr val="002060"/>
                </a:solidFill>
                <a:latin typeface="Calibri" panose="020F0502020204030204" pitchFamily="34" charset="0"/>
                <a:cs typeface="Calibri" panose="020F0502020204030204" pitchFamily="34" charset="0"/>
              </a:rPr>
              <a:t>		#7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Sun and the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tars.</a:t>
            </a:r>
          </a:p>
          <a:p>
            <a:pPr lvl="0"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#3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Newton's law</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of Gravitation</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#8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Milky Way Galaxy and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other galaxies</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p>
          <a:p>
            <a:pPr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#4 	</a:t>
            </a:r>
            <a:r>
              <a:rPr lang="en-US"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sk-SK"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Space</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sk-SK"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Exploration</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#9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The Universe</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a:t>
            </a:r>
            <a:endParaRPr lang="en-GB" sz="2800" dirty="0">
              <a:solidFill>
                <a:srgbClr val="002060"/>
              </a:solidFill>
              <a:latin typeface="Calibri" panose="020F0502020204030204" pitchFamily="34" charset="0"/>
              <a:cs typeface="Calibri" panose="020F0502020204030204" pitchFamily="34" charset="0"/>
            </a:endParaRPr>
          </a:p>
          <a:p>
            <a:pPr algn="just" defTabSz="868680">
              <a:spcBef>
                <a:spcPts val="900"/>
              </a:spcBef>
              <a:defRPr sz="1800"/>
            </a:pPr>
            <a:r>
              <a:rPr lang="en-GB" sz="2800" dirty="0">
                <a:solidFill>
                  <a:srgbClr val="002060"/>
                </a:solidFill>
                <a:latin typeface="Calibri" panose="020F0502020204030204" pitchFamily="34" charset="0"/>
                <a:cs typeface="Calibri" panose="020F0502020204030204" pitchFamily="34" charset="0"/>
              </a:rPr>
              <a:t>#5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Solar </a:t>
            </a:r>
            <a:r>
              <a:rPr lang="sk-SK"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S</a:t>
            </a:r>
            <a:r>
              <a:rPr lang="en-GB" sz="2800" dirty="0" err="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ystem</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	</a:t>
            </a:r>
            <a:r>
              <a:rPr lang="sk-SK" sz="2800" dirty="0">
                <a:solidFill>
                  <a:srgbClr val="002060"/>
                </a:solidFill>
                <a:latin typeface="Calibri" panose="020F0502020204030204" pitchFamily="34" charset="0"/>
                <a:cs typeface="Calibri" panose="020F0502020204030204" pitchFamily="34" charset="0"/>
              </a:rPr>
              <a:t>			</a:t>
            </a:r>
            <a:r>
              <a:rPr lang="en-GB" sz="2800" dirty="0">
                <a:solidFill>
                  <a:srgbClr val="002060"/>
                </a:solidFill>
                <a:latin typeface="Calibri" panose="020F0502020204030204" pitchFamily="34" charset="0"/>
                <a:cs typeface="Calibri" panose="020F0502020204030204" pitchFamily="34" charset="0"/>
              </a:rPr>
              <a:t>#10	</a:t>
            </a:r>
            <a:r>
              <a:rPr lang="en-GB" sz="28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 Observatories</a:t>
            </a:r>
            <a:r>
              <a:rPr lang="en-GB" sz="2800" dirty="0">
                <a:solidFill>
                  <a:schemeClr val="accent5">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t>
            </a:r>
          </a:p>
          <a:p>
            <a:pPr lvl="0" algn="just" defTabSz="868680">
              <a:spcBef>
                <a:spcPts val="900"/>
              </a:spcBef>
              <a:defRPr sz="1800"/>
            </a:pPr>
            <a:endParaRPr lang="en-US" sz="2800" b="1" dirty="0">
              <a:solidFill>
                <a:srgbClr val="112B93"/>
              </a:solidFill>
              <a:sym typeface="+mn-ea"/>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marL="0" marR="0" lvl="0" indent="0" defTabSz="914400" eaLnBrk="1" fontAlgn="auto" latinLnBrk="0" hangingPunct="1">
              <a:lnSpc>
                <a:spcPct val="107000"/>
              </a:lnSpc>
              <a:spcBef>
                <a:spcPts val="800"/>
              </a:spcBef>
              <a:spcAft>
                <a:spcPts val="0"/>
              </a:spcAft>
              <a:buClrTx/>
              <a:buSzTx/>
              <a:buFontTx/>
              <a:buNone/>
              <a:defRPr sz="1800"/>
            </a:pPr>
            <a:r>
              <a:rPr kumimoji="0" sz="900" b="0" i="0" u="none" strike="noStrike" kern="0" cap="none" spc="0" normalizeH="0" baseline="0" noProof="0">
                <a:ln>
                  <a:noFill/>
                </a:ln>
                <a:solidFill>
                  <a:sysClr val="windowText" lastClr="000000"/>
                </a:solidFill>
                <a:effectLst/>
                <a:uLnTx/>
                <a:uFillTx/>
                <a:latin typeface="Verdana" panose="020B0604030504040204"/>
                <a:ea typeface="Verdana" panose="020B0604030504040204"/>
                <a:sym typeface="Verdana" panose="020B0604030504040204"/>
              </a:rPr>
              <a:t>The current publication reflects only the author´s view and neither the Slovak National Agency, nor the European Commission are responsible for any use that may be made of the information it contains.</a:t>
            </a:r>
          </a:p>
        </p:txBody>
      </p:sp>
      <p:pic>
        <p:nvPicPr>
          <p:cNvPr id="95"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96"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97" name="Shape 97"/>
          <p:cNvSpPr>
            <a:spLocks noGrp="1"/>
          </p:cNvSpPr>
          <p:nvPr>
            <p:ph type="title"/>
          </p:nvPr>
        </p:nvSpPr>
        <p:spPr>
          <a:xfrm>
            <a:off x="1524000" y="637479"/>
            <a:ext cx="9144000" cy="954983"/>
          </a:xfrm>
          <a:prstGeom prst="rect">
            <a:avLst/>
          </a:prstGeom>
        </p:spPr>
        <p:txBody>
          <a:bodyPr lIns="0" tIns="0" rIns="0" bIns="0"/>
          <a:lstStyle>
            <a:lvl1pPr defTabSz="713105">
              <a:defRPr sz="4600">
                <a:solidFill>
                  <a:srgbClr val="142A9D"/>
                </a:solidFill>
              </a:defRPr>
            </a:lvl1pPr>
          </a:lstStyle>
          <a:p>
            <a:pPr lvl="0">
              <a:defRPr sz="1800">
                <a:solidFill>
                  <a:srgbClr val="000000"/>
                </a:solidFill>
              </a:defRPr>
            </a:pPr>
            <a:r>
              <a:rPr lang="en-US" sz="4800" dirty="0">
                <a:solidFill>
                  <a:srgbClr val="112B93"/>
                </a:solidFill>
                <a:sym typeface="+mn-ea"/>
              </a:rPr>
              <a:t>Structure of the modules</a:t>
            </a:r>
            <a:endParaRPr sz="4600" dirty="0">
              <a:solidFill>
                <a:schemeClr val="accent1">
                  <a:lumMod val="50000"/>
                </a:schemeClr>
              </a:solidFill>
              <a:latin typeface="Calibri" panose="020F0502020204030204" pitchFamily="34" charset="0"/>
              <a:cs typeface="Calibri" panose="020F0502020204030204" pitchFamily="34" charset="0"/>
            </a:endParaRPr>
          </a:p>
        </p:txBody>
      </p:sp>
      <p:sp>
        <p:nvSpPr>
          <p:cNvPr id="98" name="Shape 98"/>
          <p:cNvSpPr>
            <a:spLocks noGrp="1"/>
          </p:cNvSpPr>
          <p:nvPr>
            <p:ph type="body" idx="1"/>
          </p:nvPr>
        </p:nvSpPr>
        <p:spPr>
          <a:xfrm>
            <a:off x="81209" y="1749971"/>
            <a:ext cx="11608597" cy="3892446"/>
          </a:xfrm>
          <a:prstGeom prst="rect">
            <a:avLst/>
          </a:prstGeom>
        </p:spPr>
        <p:txBody>
          <a:bodyPr lIns="0" tIns="0" rIns="0" bIns="0">
            <a:normAutofit/>
          </a:bodyPr>
          <a:lstStyle/>
          <a:p>
            <a:pPr lvl="0" algn="just" rtl="0">
              <a:defRPr sz="1800"/>
            </a:pPr>
            <a:r>
              <a:rPr sz="2400" dirty="0"/>
              <a:t>	</a:t>
            </a:r>
            <a:r>
              <a:rPr lang="en-US" sz="2500" kern="1200" dirty="0">
                <a:solidFill>
                  <a:srgbClr val="131D84"/>
                </a:solidFill>
                <a:latin typeface="Calibri" panose="020F0502020204030204" pitchFamily="34" charset="0"/>
                <a:ea typeface="+mn-ea"/>
                <a:cs typeface="Calibri" panose="020F0502020204030204" pitchFamily="34" charset="0"/>
              </a:rPr>
              <a:t>There are several topics in each module. 	</a:t>
            </a:r>
          </a:p>
          <a:p>
            <a:pPr lvl="0" algn="just" rtl="0">
              <a:defRPr sz="1800"/>
            </a:pPr>
            <a:r>
              <a:rPr lang="en-US" sz="2500" kern="1200" dirty="0">
                <a:solidFill>
                  <a:srgbClr val="131D84"/>
                </a:solidFill>
                <a:latin typeface="Calibri" panose="020F0502020204030204" pitchFamily="34" charset="0"/>
                <a:ea typeface="+mn-ea"/>
                <a:cs typeface="Calibri" panose="020F0502020204030204" pitchFamily="34" charset="0"/>
              </a:rPr>
              <a:t>	Each topic contains: </a:t>
            </a:r>
          </a:p>
          <a:p>
            <a:pPr marL="1358900" lvl="0" indent="-228600" algn="just" rtl="0">
              <a:buSzPct val="100000"/>
              <a:buFont typeface="Arial" panose="020B0604020202020204" pitchFamily="34" charset="0"/>
              <a:buChar char="•"/>
              <a:defRPr sz="1800"/>
            </a:pPr>
            <a:r>
              <a:rPr lang="en-US" sz="2500" kern="1200" dirty="0">
                <a:solidFill>
                  <a:srgbClr val="131D84"/>
                </a:solidFill>
                <a:latin typeface="Calibri" panose="020F0502020204030204" pitchFamily="34" charset="0"/>
                <a:ea typeface="+mn-ea"/>
                <a:cs typeface="Calibri" panose="020F0502020204030204" pitchFamily="34" charset="0"/>
              </a:rPr>
              <a:t>A brief introduction and key words;</a:t>
            </a:r>
          </a:p>
          <a:p>
            <a:pPr marL="1358900" lvl="0" indent="-228600" algn="just" rtl="0">
              <a:buSzPct val="100000"/>
              <a:buFont typeface="Arial" panose="020B0604020202020204" pitchFamily="34" charset="0"/>
              <a:buChar char="•"/>
              <a:defRPr sz="1800"/>
            </a:pPr>
            <a:r>
              <a:rPr lang="en-US" sz="2500" kern="1200" dirty="0">
                <a:solidFill>
                  <a:srgbClr val="131D84"/>
                </a:solidFill>
                <a:latin typeface="Calibri" panose="020F0502020204030204" pitchFamily="34" charset="0"/>
                <a:ea typeface="+mn-ea"/>
                <a:cs typeface="Calibri" panose="020F0502020204030204" pitchFamily="34" charset="0"/>
              </a:rPr>
              <a:t>Theoretical part for the teacher - </a:t>
            </a:r>
            <a:r>
              <a:rPr lang="en-US" sz="2500" kern="1200" dirty="0">
                <a:solidFill>
                  <a:schemeClr val="accent1">
                    <a:lumMod val="50000"/>
                  </a:schemeClr>
                </a:solidFill>
                <a:latin typeface="Calibri" panose="020F0502020204030204" pitchFamily="34" charset="0"/>
                <a:ea typeface="+mn-ea"/>
                <a:cs typeface="Calibri" panose="020F0502020204030204" pitchFamily="34" charset="0"/>
              </a:rPr>
              <a:t>provides</a:t>
            </a:r>
            <a:r>
              <a:rPr lang="en-US" sz="2500" kern="1200" dirty="0">
                <a:solidFill>
                  <a:srgbClr val="131D84"/>
                </a:solidFill>
                <a:latin typeface="Calibri" panose="020F0502020204030204" pitchFamily="34" charset="0"/>
                <a:ea typeface="+mn-ea"/>
                <a:cs typeface="Calibri" panose="020F0502020204030204" pitchFamily="34" charset="0"/>
              </a:rPr>
              <a:t> the basic information, necessary for the planning a lesson on that topic (and links to additional information in some cases).</a:t>
            </a:r>
          </a:p>
          <a:p>
            <a:pPr lvl="0" indent="1130300" algn="just" rtl="0">
              <a:defRPr sz="1800"/>
            </a:pPr>
            <a:r>
              <a:rPr lang="en-US" sz="2500" kern="1200" dirty="0">
                <a:solidFill>
                  <a:srgbClr val="131D84"/>
                </a:solidFill>
                <a:latin typeface="Calibri" panose="020F0502020204030204" pitchFamily="34" charset="0"/>
                <a:ea typeface="+mn-ea"/>
                <a:cs typeface="Calibri" panose="020F0502020204030204" pitchFamily="34" charset="0"/>
              </a:rPr>
              <a:t>! THESE ARE NOT READY-TO-USE LESSONS!</a:t>
            </a:r>
          </a:p>
          <a:p>
            <a:pPr marL="1358900" lvl="0" indent="-228600" algn="just" rtl="0">
              <a:buSzPct val="100000"/>
              <a:buFont typeface="Arial" panose="020B0604020202020204" pitchFamily="34" charset="0"/>
              <a:buChar char="•"/>
              <a:defRPr sz="1800"/>
            </a:pPr>
            <a:r>
              <a:rPr lang="en-US" sz="2500" kern="1200" dirty="0">
                <a:solidFill>
                  <a:srgbClr val="131D84"/>
                </a:solidFill>
                <a:latin typeface="Calibri" panose="020F0502020204030204" pitchFamily="34" charset="0"/>
                <a:ea typeface="+mn-ea"/>
                <a:cs typeface="Calibri" panose="020F0502020204030204" pitchFamily="34" charset="0"/>
              </a:rPr>
              <a:t>Practical exercises and activities for the students -ready for use in the classroom (in most cases) and with answers provided where applicable.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marL="0" marR="0" lvl="0" indent="0" defTabSz="914400" eaLnBrk="1" fontAlgn="auto" latinLnBrk="0" hangingPunct="1">
              <a:lnSpc>
                <a:spcPct val="107000"/>
              </a:lnSpc>
              <a:spcBef>
                <a:spcPts val="800"/>
              </a:spcBef>
              <a:spcAft>
                <a:spcPts val="0"/>
              </a:spcAft>
              <a:buClrTx/>
              <a:buSzTx/>
              <a:buFontTx/>
              <a:buNone/>
              <a:defRPr sz="1800"/>
            </a:pPr>
            <a:r>
              <a:rPr kumimoji="0" sz="900" b="0" i="0" u="none" strike="noStrike" kern="0" cap="none" spc="0" normalizeH="0" baseline="0" noProof="0">
                <a:ln>
                  <a:noFill/>
                </a:ln>
                <a:solidFill>
                  <a:sysClr val="windowText" lastClr="000000"/>
                </a:solidFill>
                <a:effectLst/>
                <a:uLnTx/>
                <a:uFillTx/>
                <a:latin typeface="Verdana" panose="020B0604030504040204"/>
                <a:ea typeface="Verdana" panose="020B0604030504040204"/>
                <a:sym typeface="Verdana" panose="020B0604030504040204"/>
              </a:rPr>
              <a:t>The current publication reflects only the author´s view and neither the Slovak National Agency, nor the European Commission are responsible for any use that may be made of the information it contains.</a:t>
            </a:r>
          </a:p>
        </p:txBody>
      </p:sp>
      <p:pic>
        <p:nvPicPr>
          <p:cNvPr id="113"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14"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15" name="Shape 115"/>
          <p:cNvSpPr/>
          <p:nvPr/>
        </p:nvSpPr>
        <p:spPr>
          <a:xfrm>
            <a:off x="261256" y="836615"/>
            <a:ext cx="11685322" cy="677108"/>
          </a:xfrm>
          <a:prstGeom prst="rect">
            <a:avLst/>
          </a:prstGeom>
          <a:ln w="12700">
            <a:miter lim="400000"/>
          </a:ln>
        </p:spPr>
        <p:txBody>
          <a:bodyPr lIns="0" tIns="0" rIns="0" bIns="0">
            <a:spAutoFit/>
          </a:bodyPr>
          <a:lstStyle>
            <a:lvl1pPr algn="ctr">
              <a:defRPr sz="4400" u="sng">
                <a:solidFill>
                  <a:srgbClr val="002060"/>
                </a:solidFill>
                <a:latin typeface="Calibri"/>
                <a:ea typeface="Calibri"/>
                <a:cs typeface="Calibri"/>
                <a:sym typeface="Calibri"/>
              </a:defRPr>
            </a:lvl1pPr>
          </a:lstStyle>
          <a:p>
            <a:pPr marL="0" marR="0" lvl="0" indent="0" algn="ctr" defTabSz="914400" eaLnBrk="1" fontAlgn="auto" latinLnBrk="0" hangingPunct="1">
              <a:lnSpc>
                <a:spcPct val="100000"/>
              </a:lnSpc>
              <a:spcBef>
                <a:spcPts val="0"/>
              </a:spcBef>
              <a:spcAft>
                <a:spcPts val="0"/>
              </a:spcAft>
              <a:buClrTx/>
              <a:buSzTx/>
              <a:buFontTx/>
              <a:buNone/>
              <a:defRPr sz="1800" u="none">
                <a:solidFill>
                  <a:srgbClr val="000000"/>
                </a:solidFill>
              </a:defRPr>
            </a:pPr>
            <a:r>
              <a:rPr kumimoji="0" lang="en-US" sz="4400" b="0" i="0" strike="noStrike" kern="0" cap="none" spc="0" normalizeH="0" baseline="0" noProof="0" dirty="0">
                <a:ln>
                  <a:noFill/>
                </a:ln>
                <a:solidFill>
                  <a:schemeClr val="accent5">
                    <a:lumMod val="75000"/>
                  </a:schemeClr>
                </a:solidFill>
                <a:effectLst/>
                <a:uLnTx/>
                <a:uFillTx/>
                <a:latin typeface="Calibri"/>
                <a:cs typeface="Calibri"/>
                <a:sym typeface="Calibri"/>
              </a:rPr>
              <a:t>How to work with the content 1</a:t>
            </a:r>
            <a:endParaRPr kumimoji="0" sz="4400" b="0" i="0" strike="noStrike" kern="0" cap="none" spc="0" normalizeH="0" baseline="0" noProof="0" dirty="0">
              <a:ln>
                <a:noFill/>
              </a:ln>
              <a:solidFill>
                <a:schemeClr val="accent5">
                  <a:lumMod val="75000"/>
                </a:schemeClr>
              </a:solidFill>
              <a:effectLst/>
              <a:uLnTx/>
              <a:uFillTx/>
              <a:latin typeface="Calibri"/>
              <a:cs typeface="Calibri"/>
              <a:sym typeface="Calibri"/>
            </a:endParaRPr>
          </a:p>
        </p:txBody>
      </p:sp>
      <p:sp>
        <p:nvSpPr>
          <p:cNvPr id="116" name="Shape 116"/>
          <p:cNvSpPr/>
          <p:nvPr/>
        </p:nvSpPr>
        <p:spPr>
          <a:xfrm>
            <a:off x="748072" y="2191194"/>
            <a:ext cx="11198506" cy="3200876"/>
          </a:xfrm>
          <a:prstGeom prst="rect">
            <a:avLst/>
          </a:prstGeom>
          <a:ln w="12700">
            <a:miter lim="400000"/>
          </a:ln>
        </p:spPr>
        <p:txBody>
          <a:bodyPr lIns="0" tIns="0" rIns="0" bIns="0">
            <a:spAutoFit/>
          </a:bodyPr>
          <a:lstStyle/>
          <a:p>
            <a:pPr marL="502285" marR="0" lvl="0" indent="-502285" defTabSz="914400" eaLnBrk="1" fontAlgn="auto" latinLnBrk="0" hangingPunct="1">
              <a:lnSpc>
                <a:spcPct val="100000"/>
              </a:lnSpc>
              <a:spcBef>
                <a:spcPts val="0"/>
              </a:spcBef>
              <a:spcAft>
                <a:spcPts val="0"/>
              </a:spcAft>
              <a:buClr>
                <a:srgbClr val="002060"/>
              </a:buClr>
              <a:buSzPct val="100000"/>
              <a:buFontTx/>
              <a:buAutoNum type="arabicPeriod"/>
              <a:defRPr/>
            </a:pPr>
            <a:r>
              <a:rPr kumimoji="0" lang="en-US"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rPr>
              <a:t>Read carefully the theoretical part for the teacher. </a:t>
            </a:r>
            <a:endParaRPr kumimoji="0" sz="18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endParaRPr>
          </a:p>
          <a:p>
            <a:pPr marL="0" marR="0" lvl="0" indent="0" defTabSz="914400" eaLnBrk="1" fontAlgn="auto" latinLnBrk="0" hangingPunct="1">
              <a:lnSpc>
                <a:spcPct val="100000"/>
              </a:lnSpc>
              <a:spcBef>
                <a:spcPts val="0"/>
              </a:spcBef>
              <a:spcAft>
                <a:spcPts val="0"/>
              </a:spcAft>
              <a:buClrTx/>
              <a:buSzTx/>
              <a:buFontTx/>
              <a:buNone/>
              <a:defRPr/>
            </a:pPr>
            <a:endParaRPr kumimoji="0"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endParaRPr>
          </a:p>
          <a:p>
            <a:pPr marL="502285" marR="0" lvl="0" indent="-502285" defTabSz="914400" eaLnBrk="1" fontAlgn="auto" latinLnBrk="0" hangingPunct="1">
              <a:lnSpc>
                <a:spcPct val="100000"/>
              </a:lnSpc>
              <a:spcBef>
                <a:spcPts val="0"/>
              </a:spcBef>
              <a:spcAft>
                <a:spcPts val="0"/>
              </a:spcAft>
              <a:buClr>
                <a:srgbClr val="002060"/>
              </a:buClr>
              <a:buSzPct val="100000"/>
              <a:buFontTx/>
              <a:buAutoNum type="arabicPeriod" startAt="2"/>
              <a:defRPr/>
            </a:pPr>
            <a:r>
              <a:rPr kumimoji="0" lang="en-US"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rPr>
              <a:t>Should questions arise, look for the answers</a:t>
            </a:r>
            <a:r>
              <a:rPr kumimoji="0" lang="en-US" sz="2600" b="0" i="0" u="none" strike="noStrike" kern="0" cap="none" spc="0" normalizeH="0" noProof="0" dirty="0">
                <a:ln>
                  <a:noFill/>
                </a:ln>
                <a:solidFill>
                  <a:schemeClr val="accent5">
                    <a:lumMod val="75000"/>
                  </a:schemeClr>
                </a:solidFill>
                <a:effectLst/>
                <a:uLnTx/>
                <a:uFillTx/>
                <a:latin typeface="Calibri"/>
                <a:ea typeface="Calibri"/>
                <a:cs typeface="Calibri"/>
                <a:sym typeface="Calibri"/>
              </a:rPr>
              <a:t> </a:t>
            </a:r>
            <a:r>
              <a:rPr kumimoji="0" lang="en-US"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rPr>
              <a:t>in the supplementary</a:t>
            </a:r>
            <a:r>
              <a:rPr kumimoji="0" lang="en-US" sz="2600" b="0" i="0" u="none" strike="noStrike" kern="0" cap="none" spc="0" normalizeH="0" noProof="0" dirty="0">
                <a:ln>
                  <a:noFill/>
                </a:ln>
                <a:solidFill>
                  <a:schemeClr val="accent5">
                    <a:lumMod val="75000"/>
                  </a:schemeClr>
                </a:solidFill>
                <a:effectLst/>
                <a:uLnTx/>
                <a:uFillTx/>
                <a:latin typeface="Calibri"/>
                <a:ea typeface="Calibri"/>
                <a:cs typeface="Calibri"/>
                <a:sym typeface="Calibri"/>
              </a:rPr>
              <a:t> materials</a:t>
            </a:r>
            <a:r>
              <a:rPr kumimoji="0" lang="en-US"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rPr>
              <a:t> on the web-page of the project </a:t>
            </a:r>
            <a:r>
              <a:rPr kumimoji="0"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rPr>
              <a:t>(http://project-stars.com/?lang=bg) </a:t>
            </a:r>
            <a:r>
              <a:rPr kumimoji="0" lang="en-US"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rPr>
              <a:t>or other Internet sites</a:t>
            </a:r>
            <a:r>
              <a:rPr kumimoji="0"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rPr>
              <a:t>.                 </a:t>
            </a:r>
            <a:r>
              <a:rPr kumimoji="0" sz="2600" b="0" i="0" u="none" strike="noStrike" kern="0" cap="none" spc="0" normalizeH="0" baseline="0" noProof="0" dirty="0">
                <a:ln>
                  <a:noFill/>
                </a:ln>
                <a:solidFill>
                  <a:srgbClr val="002060"/>
                </a:solidFill>
                <a:effectLst/>
                <a:uLnTx/>
                <a:uFillTx/>
                <a:latin typeface="Calibri"/>
                <a:ea typeface="Calibri"/>
                <a:cs typeface="Calibri"/>
                <a:sym typeface="Calibri"/>
              </a:rPr>
              <a:t>                                          </a:t>
            </a:r>
            <a:endParaRPr kumimoji="0" lang="en-US" sz="2600" b="0" i="0" u="none" strike="noStrike" kern="0" cap="none" spc="0" normalizeH="0" baseline="0" noProof="0" dirty="0">
              <a:ln>
                <a:noFill/>
              </a:ln>
              <a:solidFill>
                <a:srgbClr val="002060"/>
              </a:solidFill>
              <a:effectLst/>
              <a:uLnTx/>
              <a:uFillTx/>
              <a:latin typeface="Calibri"/>
              <a:ea typeface="Calibri"/>
              <a:cs typeface="Calibri"/>
              <a:sym typeface="Calibri"/>
            </a:endParaRPr>
          </a:p>
          <a:p>
            <a:pPr marL="0" marR="0" lvl="0" indent="0" defTabSz="914400" eaLnBrk="1" fontAlgn="auto" latinLnBrk="0" hangingPunct="1">
              <a:lnSpc>
                <a:spcPct val="100000"/>
              </a:lnSpc>
              <a:spcBef>
                <a:spcPts val="0"/>
              </a:spcBef>
              <a:spcAft>
                <a:spcPts val="0"/>
              </a:spcAft>
              <a:buClr>
                <a:srgbClr val="002060"/>
              </a:buClr>
              <a:buSzPct val="100000"/>
              <a:buFontTx/>
              <a:buNone/>
              <a:defRPr/>
            </a:pPr>
            <a:r>
              <a:rPr kumimoji="0" lang="en-US" sz="2600" b="0" i="0" u="none" strike="noStrike" kern="0" cap="none" spc="0" normalizeH="0" baseline="0" noProof="0" dirty="0">
                <a:ln>
                  <a:noFill/>
                </a:ln>
                <a:solidFill>
                  <a:srgbClr val="002060"/>
                </a:solidFill>
                <a:effectLst/>
                <a:uLnTx/>
                <a:uFillTx/>
                <a:latin typeface="Calibri"/>
                <a:ea typeface="Calibri"/>
                <a:cs typeface="Calibri"/>
                <a:sym typeface="Calibri"/>
              </a:rPr>
              <a:t>       </a:t>
            </a:r>
            <a:r>
              <a:rPr kumimoji="0" lang="en-US" sz="2600" b="0" i="0" u="none" strike="noStrike" kern="0" cap="none" spc="0" normalizeH="0" baseline="0" noProof="0" dirty="0">
                <a:ln>
                  <a:noFill/>
                </a:ln>
                <a:solidFill>
                  <a:srgbClr val="F22D25"/>
                </a:solidFill>
                <a:effectLst/>
                <a:uLnTx/>
                <a:uFillTx/>
                <a:latin typeface="Calibri"/>
                <a:ea typeface="Calibri"/>
                <a:cs typeface="Calibri"/>
                <a:sym typeface="Calibri"/>
              </a:rPr>
              <a:t>Attention</a:t>
            </a:r>
            <a:r>
              <a:rPr kumimoji="0" sz="2600" b="0" i="0" u="none" strike="noStrike" kern="0" cap="none" spc="0" normalizeH="0" baseline="0" noProof="0" dirty="0">
                <a:ln>
                  <a:noFill/>
                </a:ln>
                <a:solidFill>
                  <a:srgbClr val="F22D25"/>
                </a:solidFill>
                <a:effectLst/>
                <a:uLnTx/>
                <a:uFillTx/>
                <a:latin typeface="Calibri"/>
                <a:ea typeface="Calibri"/>
                <a:cs typeface="Calibri"/>
                <a:sym typeface="Calibri"/>
              </a:rPr>
              <a:t>! </a:t>
            </a:r>
            <a:r>
              <a:rPr kumimoji="0" lang="en-US" sz="2600" b="0" i="0" u="none" strike="noStrike" kern="0" cap="none" spc="0" normalizeH="0" baseline="0" noProof="0" dirty="0">
                <a:ln>
                  <a:noFill/>
                </a:ln>
                <a:solidFill>
                  <a:srgbClr val="F22D25"/>
                </a:solidFill>
                <a:effectLst/>
                <a:uLnTx/>
                <a:uFillTx/>
                <a:latin typeface="Calibri"/>
                <a:ea typeface="Calibri"/>
                <a:cs typeface="Calibri"/>
                <a:sym typeface="Calibri"/>
              </a:rPr>
              <a:t>Make sure the sources are reliable</a:t>
            </a:r>
            <a:r>
              <a:rPr kumimoji="0" sz="2600" b="0" i="0" u="none" strike="noStrike" kern="0" cap="none" spc="0" normalizeH="0" baseline="0" noProof="0" dirty="0">
                <a:ln>
                  <a:noFill/>
                </a:ln>
                <a:solidFill>
                  <a:srgbClr val="F22D25"/>
                </a:solidFill>
                <a:effectLst/>
                <a:uLnTx/>
                <a:uFillTx/>
                <a:latin typeface="Calibri"/>
                <a:ea typeface="Calibri"/>
                <a:cs typeface="Calibri"/>
                <a:sym typeface="Calibri"/>
              </a:rPr>
              <a:t>!</a:t>
            </a:r>
            <a:endParaRPr kumimoji="0" sz="1800" b="0" i="0" u="none" strike="noStrike" kern="0" cap="none" spc="0" normalizeH="0" baseline="0" noProof="0" dirty="0">
              <a:ln>
                <a:noFill/>
              </a:ln>
              <a:solidFill>
                <a:sysClr val="windowText" lastClr="000000"/>
              </a:solidFill>
              <a:effectLst/>
              <a:uLnTx/>
              <a:uFillTx/>
              <a:latin typeface="Calibri"/>
              <a:ea typeface="Calibri"/>
              <a:cs typeface="Calibri"/>
              <a:sym typeface="Calibri"/>
            </a:endParaRPr>
          </a:p>
          <a:p>
            <a:pPr marL="0" marR="0" lvl="0" indent="0" defTabSz="914400" eaLnBrk="1" fontAlgn="auto" latinLnBrk="0" hangingPunct="1">
              <a:lnSpc>
                <a:spcPct val="100000"/>
              </a:lnSpc>
              <a:spcBef>
                <a:spcPts val="0"/>
              </a:spcBef>
              <a:spcAft>
                <a:spcPts val="0"/>
              </a:spcAft>
              <a:buClrTx/>
              <a:buSzTx/>
              <a:buFontTx/>
              <a:buNone/>
              <a:defRPr/>
            </a:pPr>
            <a:endParaRPr kumimoji="0" sz="2600" b="0" i="0" u="none" strike="noStrike" kern="0" cap="none" spc="0" normalizeH="0" baseline="0" noProof="0" dirty="0">
              <a:ln>
                <a:noFill/>
              </a:ln>
              <a:solidFill>
                <a:srgbClr val="002163"/>
              </a:solidFill>
              <a:effectLst/>
              <a:uLnTx/>
              <a:uFillTx/>
              <a:latin typeface="Calibri"/>
              <a:ea typeface="Calibri"/>
              <a:cs typeface="Calibri"/>
              <a:sym typeface="Calibri"/>
            </a:endParaRPr>
          </a:p>
          <a:p>
            <a:pPr marL="502285" marR="0" lvl="0" indent="-502285" defTabSz="914400" eaLnBrk="1" fontAlgn="auto" latinLnBrk="0" hangingPunct="1">
              <a:lnSpc>
                <a:spcPct val="100000"/>
              </a:lnSpc>
              <a:spcBef>
                <a:spcPts val="0"/>
              </a:spcBef>
              <a:spcAft>
                <a:spcPts val="0"/>
              </a:spcAft>
              <a:buClr>
                <a:srgbClr val="002163"/>
              </a:buClr>
              <a:buSzPct val="100000"/>
              <a:buFontTx/>
              <a:buAutoNum type="arabicPeriod" startAt="3"/>
              <a:defRPr/>
            </a:pPr>
            <a:r>
              <a:rPr kumimoji="0" lang="en-US"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rPr>
              <a:t>Prepare the theoretical part of the lesson</a:t>
            </a:r>
            <a:r>
              <a:rPr kumimoji="0" sz="2600" b="0" i="0" u="none" strike="noStrike" kern="0" cap="none" spc="0" normalizeH="0" baseline="0" noProof="0" dirty="0">
                <a:ln>
                  <a:noFill/>
                </a:ln>
                <a:solidFill>
                  <a:schemeClr val="accent5">
                    <a:lumMod val="75000"/>
                  </a:schemeClr>
                </a:solidFill>
                <a:effectLst/>
                <a:uLnTx/>
                <a:uFillTx/>
                <a:latin typeface="Calibri"/>
                <a:ea typeface="Calibri"/>
                <a:cs typeface="Calibri"/>
                <a:sym typeface="Calibri"/>
              </a:rPr>
              <a: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27"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28"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29" name="Shape 129"/>
          <p:cNvSpPr/>
          <p:nvPr/>
        </p:nvSpPr>
        <p:spPr>
          <a:xfrm>
            <a:off x="493572" y="1676574"/>
            <a:ext cx="11198506" cy="4578350"/>
          </a:xfrm>
          <a:prstGeom prst="rect">
            <a:avLst/>
          </a:prstGeom>
          <a:ln w="12700">
            <a:miter lim="400000"/>
          </a:ln>
        </p:spPr>
        <p:txBody>
          <a:bodyPr lIns="0" tIns="0" rIns="0" bIns="0">
            <a:spAutoFit/>
          </a:bodyPr>
          <a:lstStyle/>
          <a:p>
            <a:pPr marL="347345" lvl="0" indent="-347345">
              <a:lnSpc>
                <a:spcPct val="120000"/>
              </a:lnSpc>
              <a:buClr>
                <a:srgbClr val="002060"/>
              </a:buClr>
              <a:buSzPct val="100000"/>
              <a:buAutoNum type="arabicPeriod" startAt="4"/>
            </a:pPr>
            <a:r>
              <a:rPr lang="en-US" sz="2400" dirty="0">
                <a:solidFill>
                  <a:srgbClr val="182392"/>
                </a:solidFill>
                <a:latin typeface="Calibri" panose="020F0502020204030204" pitchFamily="34" charset="0"/>
                <a:ea typeface="Calibri"/>
                <a:cs typeface="Calibri" panose="020F0502020204030204" pitchFamily="34" charset="0"/>
                <a:sym typeface="Calibri"/>
              </a:rPr>
              <a:t>Read carefully the practical exercises and their answers. </a:t>
            </a:r>
          </a:p>
          <a:p>
            <a:pPr marL="347345" lvl="0" indent="-347345">
              <a:lnSpc>
                <a:spcPct val="120000"/>
              </a:lnSpc>
              <a:buClr>
                <a:srgbClr val="002060"/>
              </a:buClr>
              <a:buSzPct val="100000"/>
              <a:buAutoNum type="arabicPeriod" startAt="4"/>
            </a:pPr>
            <a:r>
              <a:rPr lang="en-US" sz="2400" dirty="0">
                <a:solidFill>
                  <a:srgbClr val="222EA8"/>
                </a:solidFill>
                <a:latin typeface="Calibri" panose="020F0502020204030204" pitchFamily="34" charset="0"/>
                <a:ea typeface="Calibri"/>
                <a:cs typeface="Calibri" panose="020F0502020204030204" pitchFamily="34" charset="0"/>
                <a:sym typeface="Calibri"/>
              </a:rPr>
              <a:t>Should questions arise, look for answers in the supplementary materials , on the project’s website (</a:t>
            </a:r>
            <a:r>
              <a:rPr sz="2400" dirty="0">
                <a:solidFill>
                  <a:srgbClr val="222EA8"/>
                </a:solidFill>
                <a:latin typeface="Calibri" panose="020F0502020204030204" pitchFamily="34" charset="0"/>
                <a:ea typeface="Calibri"/>
                <a:cs typeface="Calibri" panose="020F0502020204030204" pitchFamily="34" charset="0"/>
                <a:sym typeface="Calibri"/>
              </a:rPr>
              <a:t>http://project-stars.com)</a:t>
            </a:r>
            <a:r>
              <a:rPr lang="en-US" sz="2400" dirty="0">
                <a:solidFill>
                  <a:srgbClr val="222EA8"/>
                </a:solidFill>
                <a:latin typeface="Calibri" panose="020F0502020204030204" pitchFamily="34" charset="0"/>
                <a:ea typeface="Calibri"/>
                <a:cs typeface="Calibri" panose="020F0502020204030204" pitchFamily="34" charset="0"/>
                <a:sym typeface="Calibri"/>
              </a:rPr>
              <a:t>, or other internet sites</a:t>
            </a:r>
            <a:r>
              <a:rPr sz="2400" dirty="0">
                <a:solidFill>
                  <a:srgbClr val="222EA8"/>
                </a:solidFill>
                <a:latin typeface="Calibri" panose="020F0502020204030204" pitchFamily="34" charset="0"/>
                <a:ea typeface="Calibri"/>
                <a:cs typeface="Calibri" panose="020F0502020204030204" pitchFamily="34" charset="0"/>
                <a:sym typeface="Calibri"/>
              </a:rPr>
              <a:t>.</a:t>
            </a:r>
            <a:r>
              <a:rPr sz="2400" dirty="0">
                <a:solidFill>
                  <a:srgbClr val="002060"/>
                </a:solidFill>
                <a:latin typeface="Calibri" panose="020F0502020204030204" pitchFamily="34" charset="0"/>
                <a:ea typeface="Calibri"/>
                <a:cs typeface="Calibri" panose="020F0502020204030204" pitchFamily="34" charset="0"/>
                <a:sym typeface="Calibri"/>
              </a:rPr>
              <a:t>                                                           </a:t>
            </a:r>
          </a:p>
          <a:p>
            <a:pPr lvl="0"/>
            <a:r>
              <a:rPr sz="2400" dirty="0">
                <a:solidFill>
                  <a:srgbClr val="002060"/>
                </a:solidFill>
                <a:latin typeface="Calibri" panose="020F0502020204030204" pitchFamily="34" charset="0"/>
                <a:ea typeface="Calibri"/>
                <a:cs typeface="Calibri" panose="020F0502020204030204" pitchFamily="34" charset="0"/>
                <a:sym typeface="Calibri"/>
              </a:rPr>
              <a:t>	</a:t>
            </a:r>
            <a:r>
              <a:rPr lang="en-US" sz="2400" dirty="0">
                <a:solidFill>
                  <a:srgbClr val="C00000"/>
                </a:solidFill>
                <a:latin typeface="Calibri" panose="020F0502020204030204" pitchFamily="34" charset="0"/>
                <a:ea typeface="Calibri"/>
                <a:cs typeface="Calibri" panose="020F0502020204030204" pitchFamily="34" charset="0"/>
                <a:sym typeface="Calibri"/>
              </a:rPr>
              <a:t>Attention! Make sure the information is reliable!</a:t>
            </a:r>
          </a:p>
          <a:p>
            <a:pPr marL="347345" lvl="0" indent="-347345">
              <a:lnSpc>
                <a:spcPct val="120000"/>
              </a:lnSpc>
              <a:buClr>
                <a:srgbClr val="002060"/>
              </a:buClr>
              <a:buSzPct val="100000"/>
              <a:buAutoNum type="arabicPeriod" startAt="4"/>
            </a:pPr>
            <a:r>
              <a:rPr lang="en-US" sz="2400" dirty="0">
                <a:solidFill>
                  <a:srgbClr val="183294"/>
                </a:solidFill>
                <a:latin typeface="Calibri" panose="020F0502020204030204" pitchFamily="34" charset="0"/>
                <a:cs typeface="Calibri" panose="020F0502020204030204" pitchFamily="34" charset="0"/>
                <a:sym typeface="Calibri"/>
              </a:rPr>
              <a:t>Depending on the theoretical content of your lesson, choose appropriate pracical activities to use. You can look for additional exercises in the supplementary materials or at the webpage of the project</a:t>
            </a:r>
            <a:r>
              <a:rPr sz="2400" dirty="0">
                <a:solidFill>
                  <a:srgbClr val="183294"/>
                </a:solidFill>
                <a:latin typeface="Calibri" panose="020F0502020204030204" pitchFamily="34" charset="0"/>
                <a:cs typeface="Calibri" panose="020F0502020204030204" pitchFamily="34" charset="0"/>
                <a:sym typeface="Calibri"/>
              </a:rPr>
              <a:t> (http://project-stars.com/?lang=bg)</a:t>
            </a:r>
            <a:r>
              <a:rPr lang="en-US" sz="2400" dirty="0">
                <a:solidFill>
                  <a:srgbClr val="183294"/>
                </a:solidFill>
                <a:latin typeface="Calibri" panose="020F0502020204030204" pitchFamily="34" charset="0"/>
                <a:cs typeface="Calibri" panose="020F0502020204030204" pitchFamily="34" charset="0"/>
                <a:sym typeface="Calibri"/>
              </a:rPr>
              <a:t>,</a:t>
            </a:r>
            <a:r>
              <a:rPr sz="2400" dirty="0">
                <a:solidFill>
                  <a:srgbClr val="183294"/>
                </a:solidFill>
                <a:latin typeface="Calibri" panose="020F0502020204030204" pitchFamily="34" charset="0"/>
                <a:cs typeface="Calibri" panose="020F0502020204030204" pitchFamily="34" charset="0"/>
                <a:sym typeface="Calibri"/>
              </a:rPr>
              <a:t> </a:t>
            </a:r>
            <a:r>
              <a:rPr lang="en-US" sz="2400" dirty="0">
                <a:solidFill>
                  <a:srgbClr val="222EA8"/>
                </a:solidFill>
                <a:latin typeface="Calibri" panose="020F0502020204030204" pitchFamily="34" charset="0"/>
                <a:cs typeface="Calibri" panose="020F0502020204030204" pitchFamily="34" charset="0"/>
                <a:sym typeface="Calibri"/>
              </a:rPr>
              <a:t>or other internet sites</a:t>
            </a:r>
            <a:r>
              <a:rPr sz="2400" dirty="0">
                <a:solidFill>
                  <a:srgbClr val="222EA8"/>
                </a:solidFill>
                <a:latin typeface="Calibri" panose="020F0502020204030204" pitchFamily="34" charset="0"/>
                <a:cs typeface="Calibri" panose="020F0502020204030204" pitchFamily="34" charset="0"/>
                <a:sym typeface="Calibri"/>
              </a:rPr>
              <a:t>.</a:t>
            </a:r>
            <a:r>
              <a:rPr sz="2400" dirty="0">
                <a:solidFill>
                  <a:srgbClr val="002060"/>
                </a:solidFill>
                <a:latin typeface="Calibri" panose="020F0502020204030204" pitchFamily="34" charset="0"/>
                <a:cs typeface="Calibri" panose="020F0502020204030204" pitchFamily="34" charset="0"/>
                <a:sym typeface="Calibri"/>
              </a:rPr>
              <a:t>                                                           </a:t>
            </a:r>
            <a:endParaRPr sz="2400" dirty="0">
              <a:solidFill>
                <a:srgbClr val="002060"/>
              </a:solidFill>
              <a:latin typeface="Calibri" panose="020F0502020204030204" pitchFamily="34" charset="0"/>
              <a:ea typeface="Calibri"/>
              <a:cs typeface="Calibri" panose="020F0502020204030204" pitchFamily="34" charset="0"/>
              <a:sym typeface="Calibri"/>
            </a:endParaRPr>
          </a:p>
          <a:p>
            <a:pPr lvl="0"/>
            <a:r>
              <a:rPr sz="2400" dirty="0">
                <a:solidFill>
                  <a:srgbClr val="002060"/>
                </a:solidFill>
                <a:latin typeface="Calibri" panose="020F0502020204030204" pitchFamily="34" charset="0"/>
                <a:cs typeface="Calibri" panose="020F0502020204030204" pitchFamily="34" charset="0"/>
                <a:sym typeface="Calibri"/>
              </a:rPr>
              <a:t>	</a:t>
            </a:r>
            <a:r>
              <a:rPr lang="en-US" sz="2400" dirty="0">
                <a:solidFill>
                  <a:srgbClr val="C00000"/>
                </a:solidFill>
                <a:latin typeface="Calibri" panose="020F0502020204030204" pitchFamily="34" charset="0"/>
                <a:cs typeface="Calibri" panose="020F0502020204030204" pitchFamily="34" charset="0"/>
                <a:sym typeface="Calibri"/>
              </a:rPr>
              <a:t>Attention! Make sure the information is reliable!</a:t>
            </a:r>
            <a:endParaRPr lang="en-US" sz="2400" dirty="0">
              <a:solidFill>
                <a:srgbClr val="C00000"/>
              </a:solidFill>
              <a:latin typeface="Calibri" panose="020F0502020204030204" pitchFamily="34" charset="0"/>
              <a:ea typeface="Calibri"/>
              <a:cs typeface="Calibri" panose="020F0502020204030204" pitchFamily="34" charset="0"/>
              <a:sym typeface="Calibri"/>
            </a:endParaRPr>
          </a:p>
          <a:p>
            <a:pPr lvl="0"/>
            <a:endParaRPr sz="2400" dirty="0">
              <a:solidFill>
                <a:srgbClr val="122994"/>
              </a:solidFill>
              <a:latin typeface="Calibri"/>
              <a:ea typeface="Calibri"/>
              <a:cs typeface="Calibri"/>
              <a:sym typeface="Calibri"/>
            </a:endParaRPr>
          </a:p>
          <a:p>
            <a:pPr lvl="0"/>
            <a:endParaRPr sz="2400" dirty="0">
              <a:latin typeface="Calibri"/>
              <a:ea typeface="Calibri"/>
              <a:cs typeface="Calibri"/>
              <a:sym typeface="Calibri"/>
            </a:endParaRPr>
          </a:p>
        </p:txBody>
      </p:sp>
      <p:sp>
        <p:nvSpPr>
          <p:cNvPr id="130" name="Shape 130"/>
          <p:cNvSpPr/>
          <p:nvPr/>
        </p:nvSpPr>
        <p:spPr>
          <a:xfrm>
            <a:off x="261256" y="836615"/>
            <a:ext cx="11685322" cy="615553"/>
          </a:xfrm>
          <a:prstGeom prst="rect">
            <a:avLst/>
          </a:prstGeom>
          <a:ln w="12700">
            <a:miter lim="400000"/>
          </a:ln>
        </p:spPr>
        <p:txBody>
          <a:bodyPr lIns="0" tIns="0" rIns="0" bIns="0">
            <a:spAutoFit/>
          </a:bodyPr>
          <a:lstStyle>
            <a:lvl1pPr algn="ctr">
              <a:defRPr sz="4400" u="sng">
                <a:solidFill>
                  <a:srgbClr val="152294"/>
                </a:solidFill>
                <a:latin typeface="Calibri"/>
                <a:ea typeface="Calibri"/>
                <a:cs typeface="Calibri"/>
                <a:sym typeface="Calibri"/>
              </a:defRPr>
            </a:lvl1pPr>
          </a:lstStyle>
          <a:p>
            <a:pPr lvl="0">
              <a:defRPr sz="1800" u="none">
                <a:solidFill>
                  <a:srgbClr val="000000"/>
                </a:solidFill>
              </a:defRPr>
            </a:pPr>
            <a:r>
              <a:rPr lang="en-US" sz="4000" dirty="0">
                <a:solidFill>
                  <a:srgbClr val="13218C"/>
                </a:solidFill>
                <a:sym typeface="+mn-ea"/>
              </a:rPr>
              <a:t>How to work with the content 2</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marL="0" marR="0" lvl="0" indent="0" algn="l" defTabSz="914400" rtl="0" eaLnBrk="1" fontAlgn="auto" latinLnBrk="0" hangingPunct="1">
              <a:lnSpc>
                <a:spcPct val="107000"/>
              </a:lnSpc>
              <a:spcBef>
                <a:spcPts val="800"/>
              </a:spcBef>
              <a:spcAft>
                <a:spcPts val="0"/>
              </a:spcAft>
              <a:buClrTx/>
              <a:buSzTx/>
              <a:buFontTx/>
              <a:buNone/>
              <a:defRPr sz="1800"/>
            </a:pPr>
            <a:r>
              <a:rPr kumimoji="0" sz="900" b="0" i="0" u="none" strike="noStrike" kern="1200" cap="none" spc="0" normalizeH="0" baseline="0" noProof="0">
                <a:ln>
                  <a:noFill/>
                </a:ln>
                <a:solidFill>
                  <a:prstClr val="black"/>
                </a:solidFill>
                <a:effectLst/>
                <a:uLnTx/>
                <a:uFillTx/>
                <a:latin typeface="Verdana" panose="020B0604030504040204"/>
                <a:ea typeface="Verdana" panose="020B0604030504040204"/>
                <a:sym typeface="Verdana" panose="020B0604030504040204"/>
              </a:rPr>
              <a:t>The current publication reflects only the author´s view and neither the Slovak National Agency, nor the European Commission are responsible for any use that may be made of the information it contains.</a:t>
            </a:r>
          </a:p>
        </p:txBody>
      </p:sp>
      <p:pic>
        <p:nvPicPr>
          <p:cNvPr id="139" name="image1.png"/>
          <p:cNvPicPr/>
          <p:nvPr/>
        </p:nvPicPr>
        <p:blipFill>
          <a:blip r:embed="rId2"/>
          <a:stretch>
            <a:fillRect/>
          </a:stretch>
        </p:blipFill>
        <p:spPr>
          <a:xfrm>
            <a:off x="-6764" y="0"/>
            <a:ext cx="12198764" cy="1061514"/>
          </a:xfrm>
          <a:prstGeom prst="rect">
            <a:avLst/>
          </a:prstGeom>
          <a:ln w="12700">
            <a:miter lim="400000"/>
            <a:headEnd/>
            <a:tailEnd/>
          </a:ln>
        </p:spPr>
      </p:pic>
      <p:pic>
        <p:nvPicPr>
          <p:cNvPr id="140"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41" name="Shape 141"/>
          <p:cNvSpPr/>
          <p:nvPr/>
        </p:nvSpPr>
        <p:spPr>
          <a:xfrm>
            <a:off x="496747" y="1855794"/>
            <a:ext cx="11198506" cy="3077845"/>
          </a:xfrm>
          <a:prstGeom prst="rect">
            <a:avLst/>
          </a:prstGeom>
          <a:ln w="12700">
            <a:miter lim="400000"/>
          </a:ln>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2500" b="0" i="0" u="none" strike="noStrike" kern="1200" cap="none" spc="0" normalizeH="0" baseline="0" noProof="0" dirty="0">
              <a:ln>
                <a:noFill/>
              </a:ln>
              <a:solidFill>
                <a:srgbClr val="122994"/>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2060"/>
              </a:buClr>
              <a:buSzPct val="100000"/>
              <a:buFontTx/>
              <a:buNone/>
              <a:defRPr/>
            </a:pPr>
            <a:r>
              <a:rPr kumimoji="0" lang="en-US" altLang="en-US" sz="2500" b="0" i="0" u="none" strike="noStrike" kern="1200" cap="none" spc="0" normalizeH="0" baseline="0" noProof="0" dirty="0">
                <a:ln>
                  <a:noFill/>
                </a:ln>
                <a:solidFill>
                  <a:srgbClr val="122994"/>
                </a:solidFill>
                <a:effectLst/>
                <a:uLnTx/>
                <a:uFillTx/>
                <a:latin typeface="Calibri"/>
                <a:ea typeface="Calibri"/>
                <a:cs typeface="Calibri"/>
                <a:sym typeface="Calibri"/>
              </a:rPr>
              <a:t>7. </a:t>
            </a:r>
            <a:r>
              <a:rPr kumimoji="0" lang="en-US" sz="2500" b="0" i="0" u="none" strike="noStrike" kern="1200" cap="none" spc="0" normalizeH="0" baseline="0" noProof="0" dirty="0">
                <a:ln>
                  <a:noFill/>
                </a:ln>
                <a:solidFill>
                  <a:srgbClr val="122994"/>
                </a:solidFill>
                <a:effectLst/>
                <a:uLnTx/>
                <a:uFillTx/>
                <a:latin typeface="Calibri"/>
                <a:ea typeface="+mn-ea"/>
                <a:cs typeface="+mn-cs"/>
                <a:sym typeface="Calibri"/>
              </a:rPr>
              <a:t>Keep in mind that some of the activities require materials that should be available during the lesson.</a:t>
            </a:r>
            <a:endParaRPr kumimoji="0" sz="2500" b="0" i="0" u="none" strike="noStrike" kern="1200" cap="none" spc="0" normalizeH="0" baseline="0" noProof="0" dirty="0">
              <a:ln>
                <a:noFill/>
              </a:ln>
              <a:solidFill>
                <a:srgbClr val="122994"/>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2060"/>
              </a:buClr>
              <a:buSzPct val="100000"/>
              <a:buFontTx/>
              <a:buNone/>
              <a:defRPr/>
            </a:pPr>
            <a:r>
              <a:rPr kumimoji="0" lang="en-US" altLang="en-US" sz="2500" b="0" i="0" u="none" strike="noStrike" kern="1200" cap="none" spc="0" normalizeH="0" baseline="0" noProof="0" dirty="0">
                <a:ln>
                  <a:noFill/>
                </a:ln>
                <a:solidFill>
                  <a:srgbClr val="122994"/>
                </a:solidFill>
                <a:effectLst/>
                <a:uLnTx/>
                <a:uFillTx/>
                <a:latin typeface="Calibri"/>
                <a:ea typeface="Calibri"/>
                <a:cs typeface="Calibri"/>
                <a:sym typeface="Calibri"/>
              </a:rPr>
              <a:t>8. </a:t>
            </a:r>
            <a:r>
              <a:rPr kumimoji="0" lang="en-US" sz="2500" b="0" i="0" u="none" strike="noStrike" kern="1200" cap="none" spc="0" normalizeH="0" baseline="0" noProof="0" dirty="0">
                <a:ln>
                  <a:noFill/>
                </a:ln>
                <a:solidFill>
                  <a:srgbClr val="122994"/>
                </a:solidFill>
                <a:effectLst/>
                <a:uLnTx/>
                <a:uFillTx/>
                <a:latin typeface="Calibri"/>
                <a:ea typeface="Calibri"/>
                <a:cs typeface="Calibri"/>
                <a:sym typeface="Calibri"/>
              </a:rPr>
              <a:t>We reccomend you try out the activities yourself before presenting them in the classroom. Based on yours students ages and abilities, you might need to modify the activities (either to make them easier or more difficult). However make sure to keep them correct in terms of physics. </a:t>
            </a:r>
            <a:endParaRPr kumimoji="0" sz="2500" b="0" i="0" u="none" strike="noStrike" kern="1200" cap="none" spc="0" normalizeH="0" baseline="0" noProof="0" dirty="0">
              <a:ln>
                <a:noFill/>
              </a:ln>
              <a:solidFill>
                <a:srgbClr val="122994"/>
              </a:solidFill>
              <a:effectLst/>
              <a:uLnTx/>
              <a:uFillTx/>
              <a:latin typeface="Calibri"/>
              <a:ea typeface="Calibri"/>
              <a:cs typeface="Calibri"/>
              <a:sym typeface="Calibri"/>
            </a:endParaRPr>
          </a:p>
          <a:p>
            <a:pPr marL="347345" marR="0" lvl="0" indent="-347345" algn="l" defTabSz="914400" rtl="0" eaLnBrk="1" fontAlgn="auto" latinLnBrk="0" hangingPunct="1">
              <a:lnSpc>
                <a:spcPct val="100000"/>
              </a:lnSpc>
              <a:spcBef>
                <a:spcPts val="0"/>
              </a:spcBef>
              <a:spcAft>
                <a:spcPts val="0"/>
              </a:spcAft>
              <a:buClr>
                <a:srgbClr val="002163"/>
              </a:buClr>
              <a:buSzPct val="100000"/>
              <a:buFontTx/>
              <a:buAutoNum type="arabicPeriod" startAt="9"/>
              <a:defRPr/>
            </a:pPr>
            <a:r>
              <a:rPr kumimoji="0" lang="en-US" sz="2500" b="0" i="0" u="none" strike="noStrike" kern="1200" cap="none" spc="0" normalizeH="0" baseline="0" noProof="0" dirty="0">
                <a:ln>
                  <a:noFill/>
                </a:ln>
                <a:solidFill>
                  <a:srgbClr val="122994"/>
                </a:solidFill>
                <a:effectLst/>
                <a:uLnTx/>
                <a:uFillTx/>
                <a:latin typeface="Calibri"/>
                <a:ea typeface="Calibri"/>
                <a:cs typeface="Calibri"/>
                <a:sym typeface="Calibri"/>
              </a:rPr>
              <a:t>You can give parts of, or whole exercises as homework. </a:t>
            </a:r>
            <a:endParaRPr kumimoji="0" sz="2500" b="0" i="0" u="none" strike="noStrike" kern="1200" cap="none" spc="0" normalizeH="0" baseline="0" noProof="0" dirty="0">
              <a:ln>
                <a:noFill/>
              </a:ln>
              <a:solidFill>
                <a:srgbClr val="122994"/>
              </a:solidFill>
              <a:effectLst/>
              <a:uLnTx/>
              <a:uFillTx/>
              <a:latin typeface="Calibri"/>
              <a:ea typeface="Calibri"/>
              <a:cs typeface="Calibri"/>
              <a:sym typeface="Calibri"/>
            </a:endParaRPr>
          </a:p>
        </p:txBody>
      </p:sp>
      <p:sp>
        <p:nvSpPr>
          <p:cNvPr id="142" name="Shape 142"/>
          <p:cNvSpPr/>
          <p:nvPr/>
        </p:nvSpPr>
        <p:spPr>
          <a:xfrm>
            <a:off x="249957" y="920815"/>
            <a:ext cx="11685322" cy="615553"/>
          </a:xfrm>
          <a:prstGeom prst="rect">
            <a:avLst/>
          </a:prstGeom>
          <a:ln w="12700">
            <a:miter lim="400000"/>
          </a:ln>
        </p:spPr>
        <p:txBody>
          <a:bodyPr lIns="0" tIns="0" rIns="0" bIns="0">
            <a:spAutoFit/>
          </a:bodyPr>
          <a:lstStyle>
            <a:lvl1pPr algn="ctr">
              <a:defRPr sz="4400" u="sng">
                <a:solidFill>
                  <a:srgbClr val="152294"/>
                </a:solidFill>
                <a:latin typeface="Calibri"/>
                <a:ea typeface="Calibri"/>
                <a:cs typeface="Calibri"/>
                <a:sym typeface="Calibri"/>
              </a:defRPr>
            </a:lvl1pPr>
          </a:lstStyle>
          <a:p>
            <a:pPr marL="0" marR="0" lvl="0" indent="0" algn="ctr" defTabSz="914400" rtl="0" eaLnBrk="1" fontAlgn="auto" latinLnBrk="0" hangingPunct="1">
              <a:lnSpc>
                <a:spcPct val="100000"/>
              </a:lnSpc>
              <a:spcBef>
                <a:spcPts val="0"/>
              </a:spcBef>
              <a:spcAft>
                <a:spcPts val="0"/>
              </a:spcAft>
              <a:buClrTx/>
              <a:buSzTx/>
              <a:buFontTx/>
              <a:buNone/>
              <a:defRPr sz="1800" u="none">
                <a:solidFill>
                  <a:srgbClr val="000000"/>
                </a:solidFill>
              </a:defRPr>
            </a:pPr>
            <a:r>
              <a:rPr kumimoji="0" lang="en-US" sz="4000" b="0" i="0" strike="noStrike" kern="1200" cap="none" spc="0" normalizeH="0" baseline="0" noProof="0" dirty="0">
                <a:ln>
                  <a:noFill/>
                </a:ln>
                <a:solidFill>
                  <a:srgbClr val="13218C"/>
                </a:solidFill>
                <a:effectLst/>
                <a:uLnTx/>
                <a:uFillTx/>
                <a:sym typeface="+mn-ea"/>
              </a:rPr>
              <a:t>How to work with the </a:t>
            </a:r>
            <a:r>
              <a:rPr lang="en-US" sz="4000" kern="1200" dirty="0">
                <a:solidFill>
                  <a:srgbClr val="13218C"/>
                </a:solidFill>
                <a:sym typeface="+mn-ea"/>
              </a:rPr>
              <a:t>content</a:t>
            </a:r>
            <a:r>
              <a:rPr kumimoji="0" sz="4000" b="0" i="0" strike="noStrike" kern="1200" cap="none" spc="0" normalizeH="0" baseline="0" noProof="0" dirty="0">
                <a:ln>
                  <a:noFill/>
                </a:ln>
                <a:solidFill>
                  <a:srgbClr val="152294"/>
                </a:solidFill>
                <a:effectLst/>
                <a:uLnTx/>
                <a:uFillTx/>
                <a:sym typeface="Calibri"/>
              </a:rPr>
              <a:t> </a:t>
            </a:r>
            <a:r>
              <a:rPr kumimoji="0" lang="en-US" sz="4000" b="0" i="0" strike="noStrike" kern="1200" cap="none" spc="0" normalizeH="0" baseline="0" noProof="0" dirty="0">
                <a:ln>
                  <a:noFill/>
                </a:ln>
                <a:solidFill>
                  <a:srgbClr val="152294"/>
                </a:solidFill>
                <a:effectLst/>
                <a:uLnTx/>
                <a:uFillTx/>
                <a:sym typeface="Calibri"/>
              </a:rPr>
              <a:t>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marL="0" marR="0" lvl="0" indent="0" defTabSz="914400" eaLnBrk="1" fontAlgn="auto" latinLnBrk="0" hangingPunct="1">
              <a:lnSpc>
                <a:spcPct val="107000"/>
              </a:lnSpc>
              <a:spcBef>
                <a:spcPts val="800"/>
              </a:spcBef>
              <a:spcAft>
                <a:spcPts val="0"/>
              </a:spcAft>
              <a:buClrTx/>
              <a:buSzTx/>
              <a:buFontTx/>
              <a:buNone/>
              <a:defRPr sz="1800"/>
            </a:pPr>
            <a:r>
              <a:rPr kumimoji="0" sz="900" b="0" i="0" u="none" strike="noStrike" kern="0" cap="none" spc="0" normalizeH="0" baseline="0" noProof="0">
                <a:ln>
                  <a:noFill/>
                </a:ln>
                <a:solidFill>
                  <a:sysClr val="windowText" lastClr="000000"/>
                </a:solidFill>
                <a:effectLst/>
                <a:uLnTx/>
                <a:uFillTx/>
                <a:latin typeface="Verdana" panose="020B0604030504040204"/>
                <a:ea typeface="Verdana" panose="020B0604030504040204"/>
                <a:sym typeface="Verdana" panose="020B0604030504040204"/>
              </a:rPr>
              <a:t>The current publication reflects only the author´s view and neither the Slovak National Agency, nor the European Commission are responsible for any use that may be made of the information it contains.</a:t>
            </a:r>
          </a:p>
        </p:txBody>
      </p:sp>
      <p:pic>
        <p:nvPicPr>
          <p:cNvPr id="101"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02"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03" name="Shape 103"/>
          <p:cNvSpPr>
            <a:spLocks noGrp="1"/>
          </p:cNvSpPr>
          <p:nvPr>
            <p:ph type="title"/>
          </p:nvPr>
        </p:nvSpPr>
        <p:spPr>
          <a:xfrm>
            <a:off x="1524000" y="637479"/>
            <a:ext cx="9144000" cy="954983"/>
          </a:xfrm>
          <a:prstGeom prst="rect">
            <a:avLst/>
          </a:prstGeom>
        </p:spPr>
        <p:txBody>
          <a:bodyPr lIns="0" tIns="0" rIns="0" bIns="0">
            <a:normAutofit/>
          </a:bodyPr>
          <a:lstStyle/>
          <a:p>
            <a:pPr lvl="0" defTabSz="859790">
              <a:defRPr sz="1800"/>
            </a:pPr>
            <a:r>
              <a:rPr lang="en-US" sz="5600" u="sng" dirty="0">
                <a:solidFill>
                  <a:srgbClr val="0E218C"/>
                </a:solidFill>
              </a:rPr>
              <a:t>Module 7 – content</a:t>
            </a:r>
            <a:endParaRPr sz="5600" u="sng" dirty="0">
              <a:solidFill>
                <a:srgbClr val="0E218C"/>
              </a:solidFill>
            </a:endParaRPr>
          </a:p>
        </p:txBody>
      </p:sp>
      <p:sp>
        <p:nvSpPr>
          <p:cNvPr id="104" name="Shape 104"/>
          <p:cNvSpPr>
            <a:spLocks noGrp="1"/>
          </p:cNvSpPr>
          <p:nvPr>
            <p:ph type="body" idx="1"/>
          </p:nvPr>
        </p:nvSpPr>
        <p:spPr>
          <a:xfrm>
            <a:off x="1271421" y="2162926"/>
            <a:ext cx="10349559" cy="2866741"/>
          </a:xfrm>
          <a:prstGeom prst="rect">
            <a:avLst/>
          </a:prstGeom>
        </p:spPr>
        <p:txBody>
          <a:bodyPr lIns="0" tIns="0" rIns="0" bIns="0"/>
          <a:lstStyle/>
          <a:p>
            <a:pPr lvl="0" algn="just">
              <a:defRPr sz="1800"/>
            </a:pPr>
            <a:r>
              <a:rPr lang="en-US" sz="3000" dirty="0">
                <a:solidFill>
                  <a:srgbClr val="11248B"/>
                </a:solidFill>
              </a:rPr>
              <a:t>7</a:t>
            </a:r>
            <a:r>
              <a:rPr sz="3000" dirty="0">
                <a:solidFill>
                  <a:srgbClr val="11248B"/>
                </a:solidFill>
              </a:rPr>
              <a:t>.1. </a:t>
            </a:r>
            <a:r>
              <a:rPr lang="en-US" sz="3000" dirty="0">
                <a:solidFill>
                  <a:srgbClr val="11248B"/>
                </a:solidFill>
              </a:rPr>
              <a:t>Energy sources – nuclear reactions</a:t>
            </a:r>
            <a:r>
              <a:rPr sz="3000" dirty="0">
                <a:solidFill>
                  <a:srgbClr val="11248B"/>
                </a:solidFill>
              </a:rPr>
              <a:t>.</a:t>
            </a:r>
          </a:p>
          <a:p>
            <a:pPr lvl="0" algn="just">
              <a:defRPr sz="1800"/>
            </a:pPr>
            <a:r>
              <a:rPr lang="en-US" sz="3000" dirty="0">
                <a:solidFill>
                  <a:srgbClr val="11248B"/>
                </a:solidFill>
              </a:rPr>
              <a:t>7</a:t>
            </a:r>
            <a:r>
              <a:rPr sz="3000" dirty="0">
                <a:solidFill>
                  <a:srgbClr val="11248B"/>
                </a:solidFill>
              </a:rPr>
              <a:t>.2. </a:t>
            </a:r>
            <a:r>
              <a:rPr lang="en-US" sz="3000" dirty="0">
                <a:solidFill>
                  <a:srgbClr val="11248B"/>
                </a:solidFill>
              </a:rPr>
              <a:t>Stellar evolution – basic concept</a:t>
            </a:r>
            <a:r>
              <a:rPr sz="3000" dirty="0">
                <a:solidFill>
                  <a:srgbClr val="11248B"/>
                </a:solidFill>
              </a:rPr>
              <a:t>.</a:t>
            </a:r>
          </a:p>
          <a:p>
            <a:pPr lvl="0" algn="just">
              <a:defRPr sz="1800"/>
            </a:pPr>
            <a:r>
              <a:rPr lang="en-US" sz="3000" dirty="0">
                <a:solidFill>
                  <a:srgbClr val="11248B"/>
                </a:solidFill>
              </a:rPr>
              <a:t>7</a:t>
            </a:r>
            <a:r>
              <a:rPr sz="3000" dirty="0">
                <a:solidFill>
                  <a:srgbClr val="11248B"/>
                </a:solidFill>
              </a:rPr>
              <a:t>.3. </a:t>
            </a:r>
            <a:r>
              <a:rPr lang="en-US" sz="3000" dirty="0">
                <a:solidFill>
                  <a:srgbClr val="11248B"/>
                </a:solidFill>
              </a:rPr>
              <a:t>Final stages of stellar evolution</a:t>
            </a:r>
            <a:r>
              <a:rPr sz="3000" dirty="0">
                <a:solidFill>
                  <a:srgbClr val="11248B"/>
                </a:solidFill>
              </a:rPr>
              <a:t>.</a:t>
            </a:r>
          </a:p>
          <a:p>
            <a:pPr lvl="0" algn="just">
              <a:defRPr sz="1800"/>
            </a:pPr>
            <a:r>
              <a:rPr lang="en-US" sz="3000" dirty="0">
                <a:solidFill>
                  <a:srgbClr val="11248B"/>
                </a:solidFill>
              </a:rPr>
              <a:t>7</a:t>
            </a:r>
            <a:r>
              <a:rPr sz="3000" dirty="0">
                <a:solidFill>
                  <a:srgbClr val="11248B"/>
                </a:solidFill>
              </a:rPr>
              <a:t>.4. </a:t>
            </a:r>
            <a:r>
              <a:rPr lang="en-US" sz="3000" dirty="0">
                <a:solidFill>
                  <a:srgbClr val="11248B"/>
                </a:solidFill>
              </a:rPr>
              <a:t>Evolution of Sun</a:t>
            </a:r>
            <a:r>
              <a:rPr sz="3000" dirty="0">
                <a:solidFill>
                  <a:srgbClr val="11248B"/>
                </a:solidFill>
              </a:rPr>
              <a:t>.</a:t>
            </a:r>
          </a:p>
          <a:p>
            <a:pPr lvl="0" algn="just">
              <a:defRPr sz="1800"/>
            </a:pPr>
            <a:r>
              <a:rPr sz="2400" dirty="0"/>
              <a:t>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p:nvPr/>
        </p:nvSpPr>
        <p:spPr>
          <a:xfrm>
            <a:off x="-6761" y="5572490"/>
            <a:ext cx="12198761" cy="139701"/>
          </a:xfrm>
          <a:prstGeom prst="rect">
            <a:avLst/>
          </a:prstGeom>
          <a:solidFill>
            <a:srgbClr val="ED7D31"/>
          </a:solidFill>
          <a:ln w="12700">
            <a:miter lim="400000"/>
          </a:ln>
        </p:spPr>
        <p:txBody>
          <a:bodyPr lIns="0" tIns="0" rIns="0" bIns="0">
            <a:spAutoFit/>
          </a:bodyPr>
          <a:lstStyle>
            <a:lvl1pPr>
              <a:lnSpc>
                <a:spcPct val="107000"/>
              </a:lnSpc>
              <a:spcBef>
                <a:spcPts val="800"/>
              </a:spcBef>
              <a:defRPr sz="900">
                <a:latin typeface="Verdana" panose="020B0604030504040204"/>
                <a:ea typeface="Verdana" panose="020B0604030504040204"/>
                <a:cs typeface="Verdana" panose="020B0604030504040204"/>
                <a:sym typeface="Verdana" panose="020B0604030504040204"/>
              </a:defRPr>
            </a:lvl1pPr>
          </a:lstStyle>
          <a:p>
            <a:pPr marL="0" marR="0" lvl="0" indent="0" defTabSz="914400" eaLnBrk="1" fontAlgn="auto" latinLnBrk="0" hangingPunct="1">
              <a:lnSpc>
                <a:spcPct val="107000"/>
              </a:lnSpc>
              <a:spcBef>
                <a:spcPts val="800"/>
              </a:spcBef>
              <a:spcAft>
                <a:spcPts val="0"/>
              </a:spcAft>
              <a:buClrTx/>
              <a:buSzTx/>
              <a:buFontTx/>
              <a:buNone/>
              <a:defRPr sz="1800"/>
            </a:pPr>
            <a:r>
              <a:rPr kumimoji="0" sz="900" b="0" i="0" u="none" strike="noStrike" kern="0" cap="none" spc="0" normalizeH="0" baseline="0" noProof="0">
                <a:ln>
                  <a:noFill/>
                </a:ln>
                <a:solidFill>
                  <a:sysClr val="windowText" lastClr="000000"/>
                </a:solidFill>
                <a:effectLst/>
                <a:uLnTx/>
                <a:uFillTx/>
                <a:latin typeface="Verdana" panose="020B0604030504040204"/>
                <a:ea typeface="Verdana" panose="020B0604030504040204"/>
                <a:sym typeface="Verdana" panose="020B0604030504040204"/>
              </a:rPr>
              <a:t>The current publication reflects only the author´s view and neither the Slovak National Agency, nor the European Commission are responsible for any use that may be made of the information it contains.</a:t>
            </a:r>
          </a:p>
        </p:txBody>
      </p:sp>
      <p:pic>
        <p:nvPicPr>
          <p:cNvPr id="107" name="image1.png"/>
          <p:cNvPicPr/>
          <p:nvPr/>
        </p:nvPicPr>
        <p:blipFill>
          <a:blip r:embed="rId2"/>
          <a:stretch>
            <a:fillRect/>
          </a:stretch>
        </p:blipFill>
        <p:spPr>
          <a:xfrm>
            <a:off x="-6763" y="-11875"/>
            <a:ext cx="12198764" cy="1061514"/>
          </a:xfrm>
          <a:prstGeom prst="rect">
            <a:avLst/>
          </a:prstGeom>
          <a:ln w="12700">
            <a:miter lim="400000"/>
            <a:headEnd/>
            <a:tailEnd/>
          </a:ln>
        </p:spPr>
      </p:pic>
      <p:pic>
        <p:nvPicPr>
          <p:cNvPr id="108" name="image2.jpeg"/>
          <p:cNvPicPr/>
          <p:nvPr/>
        </p:nvPicPr>
        <p:blipFill>
          <a:blip r:embed="rId3"/>
          <a:stretch>
            <a:fillRect/>
          </a:stretch>
        </p:blipFill>
        <p:spPr>
          <a:xfrm>
            <a:off x="-6763" y="5799925"/>
            <a:ext cx="12198764" cy="1051903"/>
          </a:xfrm>
          <a:prstGeom prst="rect">
            <a:avLst/>
          </a:prstGeom>
          <a:ln w="12700">
            <a:miter lim="400000"/>
            <a:headEnd/>
            <a:tailEnd/>
          </a:ln>
        </p:spPr>
      </p:pic>
      <p:sp>
        <p:nvSpPr>
          <p:cNvPr id="109" name="Shape 109"/>
          <p:cNvSpPr/>
          <p:nvPr/>
        </p:nvSpPr>
        <p:spPr>
          <a:xfrm>
            <a:off x="261256" y="836615"/>
            <a:ext cx="11685322" cy="677108"/>
          </a:xfrm>
          <a:prstGeom prst="rect">
            <a:avLst/>
          </a:prstGeom>
          <a:ln w="12700">
            <a:miter lim="400000"/>
          </a:ln>
        </p:spPr>
        <p:txBody>
          <a:bodyPr lIns="0" tIns="0" rIns="0" bIns="0">
            <a:spAutoFit/>
          </a:bodyPr>
          <a:lstStyle>
            <a:lvl1pPr algn="ctr">
              <a:defRPr sz="4400" u="sng">
                <a:solidFill>
                  <a:srgbClr val="002060"/>
                </a:solidFill>
                <a:latin typeface="Calibri"/>
                <a:ea typeface="Calibri"/>
                <a:cs typeface="Calibri"/>
                <a:sym typeface="Calibri"/>
              </a:defRPr>
            </a:lvl1pPr>
          </a:lstStyle>
          <a:p>
            <a:pPr marL="0" marR="0" lvl="0" indent="0" algn="ctr" defTabSz="914400" eaLnBrk="1" fontAlgn="auto" latinLnBrk="0" hangingPunct="1">
              <a:lnSpc>
                <a:spcPct val="100000"/>
              </a:lnSpc>
              <a:spcBef>
                <a:spcPts val="0"/>
              </a:spcBef>
              <a:spcAft>
                <a:spcPts val="0"/>
              </a:spcAft>
              <a:buClrTx/>
              <a:buSzTx/>
              <a:buFontTx/>
              <a:buNone/>
              <a:defRPr sz="1800" u="none">
                <a:solidFill>
                  <a:srgbClr val="000000"/>
                </a:solidFill>
              </a:defRPr>
            </a:pPr>
            <a:r>
              <a:rPr kumimoji="0" lang="en-US" sz="4400" b="0" i="0" u="sng" strike="noStrike" kern="0" cap="none" spc="0" normalizeH="0" baseline="0" noProof="0" dirty="0">
                <a:ln>
                  <a:noFill/>
                </a:ln>
                <a:solidFill>
                  <a:srgbClr val="002060"/>
                </a:solidFill>
                <a:effectLst/>
                <a:uLnTx/>
                <a:uFillTx/>
                <a:latin typeface="Calibri"/>
                <a:cs typeface="Calibri"/>
                <a:sym typeface="Calibri"/>
              </a:rPr>
              <a:t>Theoretical part content</a:t>
            </a:r>
            <a:endParaRPr kumimoji="0" sz="4400" b="0" i="0" u="sng" strike="noStrike" kern="0" cap="none" spc="0" normalizeH="0" baseline="0" noProof="0" dirty="0">
              <a:ln>
                <a:noFill/>
              </a:ln>
              <a:solidFill>
                <a:srgbClr val="002060"/>
              </a:solidFill>
              <a:effectLst/>
              <a:uLnTx/>
              <a:uFillTx/>
              <a:latin typeface="Calibri"/>
              <a:cs typeface="Calibri"/>
              <a:sym typeface="Calibri"/>
            </a:endParaRPr>
          </a:p>
        </p:txBody>
      </p:sp>
      <p:sp>
        <p:nvSpPr>
          <p:cNvPr id="110" name="Shape 110"/>
          <p:cNvSpPr/>
          <p:nvPr/>
        </p:nvSpPr>
        <p:spPr>
          <a:xfrm>
            <a:off x="249958" y="1722994"/>
            <a:ext cx="11685322" cy="3847207"/>
          </a:xfrm>
          <a:prstGeom prst="rect">
            <a:avLst/>
          </a:prstGeom>
          <a:ln w="12700">
            <a:miter lim="400000"/>
          </a:ln>
        </p:spPr>
        <p:txBody>
          <a:bodyPr lIns="0" tIns="0" rIns="0" bIns="0">
            <a:spAutoFit/>
          </a:bodyPr>
          <a:lstStyle/>
          <a:p>
            <a:pPr marL="666750" marR="0" lvl="0" indent="-666750" defTabSz="914400" eaLnBrk="1" fontAlgn="auto" latinLnBrk="0" hangingPunct="1">
              <a:lnSpc>
                <a:spcPct val="100000"/>
              </a:lnSpc>
              <a:spcBef>
                <a:spcPts val="0"/>
              </a:spcBef>
              <a:spcAft>
                <a:spcPts val="0"/>
              </a:spcAft>
              <a:buClr>
                <a:srgbClr val="002060"/>
              </a:buClr>
              <a:buSzPct val="100000"/>
              <a:buFont typeface="Arial" panose="020B0604020202020204"/>
              <a:buChar char="•"/>
              <a:defRPr/>
            </a:pPr>
            <a:r>
              <a:rPr kumimoji="0" lang="en-US" sz="2500" b="0" i="0" u="none" strike="noStrike" kern="0" cap="none" spc="0" normalizeH="0" baseline="0" noProof="0" dirty="0">
                <a:ln>
                  <a:noFill/>
                </a:ln>
                <a:solidFill>
                  <a:srgbClr val="002060"/>
                </a:solidFill>
                <a:effectLst/>
                <a:uLnTx/>
                <a:uFillTx/>
                <a:latin typeface="Calibri"/>
                <a:ea typeface="Calibri"/>
                <a:cs typeface="Calibri"/>
                <a:sym typeface="Calibri"/>
              </a:rPr>
              <a:t>Nuclear reactions: why the stars shine; what are the processes generating the hige amount of energy</a:t>
            </a:r>
            <a:r>
              <a:rPr kumimoji="0" sz="2500" b="0" i="0" u="none" strike="noStrike" kern="0" cap="none" spc="0" normalizeH="0" baseline="0" noProof="0" dirty="0">
                <a:ln>
                  <a:noFill/>
                </a:ln>
                <a:solidFill>
                  <a:srgbClr val="002060"/>
                </a:solidFill>
                <a:effectLst/>
                <a:uLnTx/>
                <a:uFillTx/>
                <a:latin typeface="Calibri"/>
                <a:ea typeface="Calibri"/>
                <a:cs typeface="Calibri"/>
                <a:sym typeface="Calibri"/>
              </a:rPr>
              <a:t>;</a:t>
            </a:r>
            <a:r>
              <a:rPr kumimoji="0" lang="en-US" sz="2500" b="0" i="0" u="none" strike="noStrike" kern="0" cap="none" spc="0" normalizeH="0" baseline="0" noProof="0" dirty="0">
                <a:ln>
                  <a:noFill/>
                </a:ln>
                <a:solidFill>
                  <a:srgbClr val="002060"/>
                </a:solidFill>
                <a:effectLst/>
                <a:uLnTx/>
                <a:uFillTx/>
                <a:latin typeface="Calibri"/>
                <a:ea typeface="Calibri"/>
                <a:cs typeface="Calibri"/>
                <a:sym typeface="Calibri"/>
              </a:rPr>
              <a:t> what is the duration of these processes for different type of stars.</a:t>
            </a:r>
            <a:endParaRPr kumimoji="0" sz="2500" b="0" i="0" u="none" strike="noStrike" kern="0" cap="none" spc="0" normalizeH="0" baseline="0" noProof="0" dirty="0">
              <a:ln>
                <a:noFill/>
              </a:ln>
              <a:solidFill>
                <a:srgbClr val="002060"/>
              </a:solidFill>
              <a:effectLst/>
              <a:uLnTx/>
              <a:uFillTx/>
              <a:latin typeface="Calibri"/>
              <a:ea typeface="Calibri"/>
              <a:cs typeface="Calibri"/>
              <a:sym typeface="Calibri"/>
            </a:endParaRPr>
          </a:p>
          <a:p>
            <a:pPr marL="0" marR="0" lvl="1" indent="457200" defTabSz="914400" eaLnBrk="1" fontAlgn="auto" latinLnBrk="0" hangingPunct="1">
              <a:lnSpc>
                <a:spcPct val="100000"/>
              </a:lnSpc>
              <a:spcBef>
                <a:spcPts val="0"/>
              </a:spcBef>
              <a:spcAft>
                <a:spcPts val="0"/>
              </a:spcAft>
              <a:buClrTx/>
              <a:buSzTx/>
              <a:buFontTx/>
              <a:buNone/>
              <a:defRPr/>
            </a:pPr>
            <a:r>
              <a:rPr kumimoji="0" sz="2500" b="0" i="0" u="none" strike="noStrike" kern="0" cap="none" spc="0" normalizeH="0" baseline="0" noProof="0" dirty="0">
                <a:ln>
                  <a:noFill/>
                </a:ln>
                <a:solidFill>
                  <a:srgbClr val="002060"/>
                </a:solidFill>
                <a:effectLst/>
                <a:uLnTx/>
                <a:uFillTx/>
                <a:latin typeface="Calibri"/>
                <a:ea typeface="Calibri"/>
                <a:cs typeface="Calibri"/>
                <a:sym typeface="Calibri"/>
              </a:rPr>
              <a:t>	</a:t>
            </a:r>
          </a:p>
          <a:p>
            <a:pPr marL="533400" marR="0" lvl="0" indent="-533400" defTabSz="914400" eaLnBrk="1" fontAlgn="auto" latinLnBrk="0" hangingPunct="1">
              <a:lnSpc>
                <a:spcPct val="100000"/>
              </a:lnSpc>
              <a:spcBef>
                <a:spcPts val="0"/>
              </a:spcBef>
              <a:spcAft>
                <a:spcPts val="0"/>
              </a:spcAft>
              <a:buClr>
                <a:srgbClr val="002060"/>
              </a:buClr>
              <a:buSzPct val="100000"/>
              <a:buFont typeface="Arial" panose="020B0604020202020204"/>
              <a:buChar char="•"/>
              <a:defRPr/>
            </a:pPr>
            <a:r>
              <a:rPr kumimoji="0" lang="en-US" sz="2500" b="0" i="0" u="none" strike="noStrike" kern="0" cap="none" spc="0" normalizeH="0" baseline="0" noProof="0" dirty="0">
                <a:ln>
                  <a:noFill/>
                </a:ln>
                <a:solidFill>
                  <a:srgbClr val="002060"/>
                </a:solidFill>
                <a:effectLst/>
                <a:uLnTx/>
                <a:uFillTx/>
                <a:latin typeface="Calibri"/>
                <a:ea typeface="Calibri"/>
                <a:cs typeface="Calibri"/>
                <a:sym typeface="Calibri"/>
              </a:rPr>
              <a:t>Stellar evolution – basic concept: the birth of stars, early stages of evolution, Hertzspung-Russell diagram. Theory and observations of the stellar evolution.</a:t>
            </a:r>
          </a:p>
          <a:p>
            <a:pPr marL="533400" marR="0" lvl="0" indent="-533400" defTabSz="914400" eaLnBrk="1" fontAlgn="auto" latinLnBrk="0" hangingPunct="1">
              <a:lnSpc>
                <a:spcPct val="100000"/>
              </a:lnSpc>
              <a:spcBef>
                <a:spcPts val="0"/>
              </a:spcBef>
              <a:spcAft>
                <a:spcPts val="0"/>
              </a:spcAft>
              <a:buClr>
                <a:srgbClr val="002060"/>
              </a:buClr>
              <a:buSzPct val="100000"/>
              <a:buFont typeface="Arial" panose="020B0604020202020204"/>
              <a:buChar char="•"/>
              <a:defRPr/>
            </a:pPr>
            <a:endParaRPr kumimoji="0" sz="2500" b="0" i="0" u="none" strike="noStrike" kern="0" cap="none" spc="0" normalizeH="0" baseline="0" noProof="0" dirty="0">
              <a:ln>
                <a:noFill/>
              </a:ln>
              <a:solidFill>
                <a:srgbClr val="002060"/>
              </a:solidFill>
              <a:effectLst/>
              <a:uLnTx/>
              <a:uFillTx/>
              <a:latin typeface="Calibri"/>
              <a:ea typeface="Calibri"/>
              <a:cs typeface="Calibri"/>
              <a:sym typeface="Calibri"/>
            </a:endParaRPr>
          </a:p>
          <a:p>
            <a:pPr marL="533400" marR="0" lvl="0" indent="-533400" defTabSz="914400" eaLnBrk="1" fontAlgn="auto" latinLnBrk="0" hangingPunct="1">
              <a:lnSpc>
                <a:spcPct val="100000"/>
              </a:lnSpc>
              <a:spcBef>
                <a:spcPts val="0"/>
              </a:spcBef>
              <a:spcAft>
                <a:spcPts val="0"/>
              </a:spcAft>
              <a:buClr>
                <a:srgbClr val="002060"/>
              </a:buClr>
              <a:buSzPct val="100000"/>
              <a:buFont typeface="Arial" panose="020B0604020202020204"/>
              <a:buChar char="•"/>
              <a:defRPr/>
            </a:pPr>
            <a:r>
              <a:rPr kumimoji="0" lang="en-US" sz="2500" b="0" i="0" u="none" strike="noStrike" kern="0" cap="none" spc="0" normalizeH="0" baseline="0" noProof="0" dirty="0">
                <a:ln>
                  <a:noFill/>
                </a:ln>
                <a:solidFill>
                  <a:srgbClr val="002060"/>
                </a:solidFill>
                <a:effectLst/>
                <a:uLnTx/>
                <a:uFillTx/>
                <a:latin typeface="Calibri"/>
                <a:ea typeface="Calibri"/>
                <a:cs typeface="Calibri"/>
                <a:sym typeface="Calibri"/>
              </a:rPr>
              <a:t>Final stages of stellar evolution: evolution of stars with different masses after the Main sequence. </a:t>
            </a:r>
          </a:p>
          <a:p>
            <a:pPr marL="533400" marR="0" lvl="0" indent="-533400" defTabSz="914400" eaLnBrk="1" fontAlgn="auto" latinLnBrk="0" hangingPunct="1">
              <a:lnSpc>
                <a:spcPct val="100000"/>
              </a:lnSpc>
              <a:spcBef>
                <a:spcPts val="0"/>
              </a:spcBef>
              <a:spcAft>
                <a:spcPts val="0"/>
              </a:spcAft>
              <a:buClr>
                <a:srgbClr val="002060"/>
              </a:buClr>
              <a:buSzPct val="100000"/>
              <a:buFont typeface="Arial" panose="020B0604020202020204"/>
              <a:buChar char="•"/>
              <a:defRPr/>
            </a:pPr>
            <a:endParaRPr kumimoji="0" sz="2500" b="0" i="0" u="none" strike="noStrike" kern="0" cap="none" spc="0" normalizeH="0" baseline="0" noProof="0" dirty="0">
              <a:ln>
                <a:noFill/>
              </a:ln>
              <a:solidFill>
                <a:srgbClr val="002060"/>
              </a:solidFill>
              <a:effectLst/>
              <a:uLnTx/>
              <a:uFillTx/>
              <a:latin typeface="Calibri"/>
              <a:ea typeface="Calibri"/>
              <a:cs typeface="Calibri"/>
              <a:sym typeface="Calibri"/>
            </a:endParaRPr>
          </a:p>
          <a:p>
            <a:pPr marL="533400" marR="0" lvl="0" indent="-533400" defTabSz="914400" eaLnBrk="1" fontAlgn="auto" latinLnBrk="0" hangingPunct="1">
              <a:lnSpc>
                <a:spcPct val="100000"/>
              </a:lnSpc>
              <a:spcBef>
                <a:spcPts val="0"/>
              </a:spcBef>
              <a:spcAft>
                <a:spcPts val="0"/>
              </a:spcAft>
              <a:buClr>
                <a:srgbClr val="002060"/>
              </a:buClr>
              <a:buSzPct val="100000"/>
              <a:buFont typeface="Arial" panose="020B0604020202020204"/>
              <a:buChar char="•"/>
              <a:defRPr/>
            </a:pPr>
            <a:r>
              <a:rPr kumimoji="0" lang="en-US" sz="2500" b="0" i="0" u="none" strike="noStrike" kern="0" cap="none" spc="0" normalizeH="0" baseline="0" noProof="0" dirty="0">
                <a:ln>
                  <a:noFill/>
                </a:ln>
                <a:solidFill>
                  <a:srgbClr val="002060"/>
                </a:solidFill>
                <a:effectLst/>
                <a:uLnTx/>
                <a:uFillTx/>
                <a:latin typeface="Calibri"/>
                <a:ea typeface="Calibri"/>
                <a:cs typeface="Calibri"/>
                <a:sym typeface="Calibri"/>
              </a:rPr>
              <a:t>The Sun as a star. Solar evolution. </a:t>
            </a:r>
            <a:endParaRPr kumimoji="0" sz="2500" b="0" i="0" u="none" strike="noStrike" kern="0" cap="none" spc="0" normalizeH="0" baseline="0" noProof="0" dirty="0">
              <a:ln>
                <a:noFill/>
              </a:ln>
              <a:solidFill>
                <a:srgbClr val="002060"/>
              </a:solidFill>
              <a:effectLst/>
              <a:uLnTx/>
              <a:uFillTx/>
              <a:latin typeface="Calibri"/>
              <a:ea typeface="Calibri"/>
              <a:cs typeface="Calibri"/>
              <a:sym typeface="Calibri"/>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5B9BD5"/>
          </a:solidFill>
          <a:prstDash val="solid"/>
          <a:bevel/>
        </a:ln>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rgbClr val="5B9BD5"/>
          </a:solidFill>
          <a:prstDash val="solid"/>
          <a:bevel/>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5B9BD5"/>
          </a:solidFill>
          <a:prstDash val="solid"/>
          <a:bevel/>
        </a:ln>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B9BD5"/>
          </a:solidFill>
          <a:prstDash val="solid"/>
          <a:bevel/>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5B9BD5"/>
          </a:solidFill>
          <a:prstDash val="solid"/>
          <a:bevel/>
        </a:ln>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rgbClr val="5B9BD5"/>
          </a:solidFill>
          <a:prstDash val="solid"/>
          <a:bevel/>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2526</Words>
  <Application>Microsoft Office PowerPoint</Application>
  <PresentationFormat>Širokouhlá</PresentationFormat>
  <Paragraphs>195</Paragraphs>
  <Slides>24</Slides>
  <Notes>2</Notes>
  <HiddenSlides>0</HiddenSlides>
  <MMClips>0</MMClips>
  <ScaleCrop>false</ScaleCrop>
  <HeadingPairs>
    <vt:vector size="6" baseType="variant">
      <vt:variant>
        <vt:lpstr>Použité písma</vt:lpstr>
      </vt:variant>
      <vt:variant>
        <vt:i4>8</vt:i4>
      </vt:variant>
      <vt:variant>
        <vt:lpstr>Motív</vt:lpstr>
      </vt:variant>
      <vt:variant>
        <vt:i4>4</vt:i4>
      </vt:variant>
      <vt:variant>
        <vt:lpstr>Nadpisy snímok</vt:lpstr>
      </vt:variant>
      <vt:variant>
        <vt:i4>24</vt:i4>
      </vt:variant>
    </vt:vector>
  </HeadingPairs>
  <TitlesOfParts>
    <vt:vector size="36" baseType="lpstr">
      <vt:lpstr>Arial</vt:lpstr>
      <vt:lpstr>Avenir Roman</vt:lpstr>
      <vt:lpstr>Calibri</vt:lpstr>
      <vt:lpstr>Calibri Light</vt:lpstr>
      <vt:lpstr>Franklin Gothic Book</vt:lpstr>
      <vt:lpstr>Times New Roman</vt:lpstr>
      <vt:lpstr>Verdana</vt:lpstr>
      <vt:lpstr>Verdana Bold</vt:lpstr>
      <vt:lpstr>Default</vt:lpstr>
      <vt:lpstr>1_Default</vt:lpstr>
      <vt:lpstr>Motív Office</vt:lpstr>
      <vt:lpstr>1_Motív Office</vt:lpstr>
      <vt:lpstr>Prezentácia programu PowerPoint</vt:lpstr>
      <vt:lpstr>Prezentácia programu PowerPoint</vt:lpstr>
      <vt:lpstr>STARS modules</vt:lpstr>
      <vt:lpstr>Structure of the modules</vt:lpstr>
      <vt:lpstr>Prezentácia programu PowerPoint</vt:lpstr>
      <vt:lpstr>Prezentácia programu PowerPoint</vt:lpstr>
      <vt:lpstr>Prezentácia programu PowerPoint</vt:lpstr>
      <vt:lpstr>Module 7 – content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VS</dc:creator>
  <cp:lastModifiedBy>Andrea</cp:lastModifiedBy>
  <cp:revision>56</cp:revision>
  <dcterms:created xsi:type="dcterms:W3CDTF">2020-09-14T06:40:44Z</dcterms:created>
  <dcterms:modified xsi:type="dcterms:W3CDTF">2020-09-30T11:10:01Z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1033-11.1.0.9615</vt:lpwstr>
  </property>
</Properties>
</file>